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5611"/>
    <p:restoredTop sz="94694"/>
  </p:normalViewPr>
  <p:slideViewPr>
    <p:cSldViewPr snapToGrid="0" snapToObjects="1">
      <p:cViewPr varScale="1">
        <p:scale>
          <a:sx n="129" d="100"/>
          <a:sy n="129" d="100"/>
        </p:scale>
        <p:origin x="48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>
            <a:extLst>
              <a:ext uri="{FF2B5EF4-FFF2-40B4-BE49-F238E27FC236}">
                <a16:creationId xmlns:a16="http://schemas.microsoft.com/office/drawing/2014/main" id="{781BEDAD-3D9B-2B40-BADE-A0324B3E7F5A}"/>
              </a:ext>
            </a:extLst>
          </p:cNvPr>
          <p:cNvSpPr/>
          <p:nvPr userDrawn="1"/>
        </p:nvSpPr>
        <p:spPr>
          <a:xfrm>
            <a:off x="1766423" y="2077735"/>
            <a:ext cx="3857297" cy="1061545"/>
          </a:xfrm>
          <a:custGeom>
            <a:avLst/>
            <a:gdLst>
              <a:gd name="connsiteX0" fmla="*/ 0 w 3857297"/>
              <a:gd name="connsiteY0" fmla="*/ 1061545 h 1061545"/>
              <a:gd name="connsiteX1" fmla="*/ 3857297 w 3857297"/>
              <a:gd name="connsiteY1" fmla="*/ 0 h 1061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857297" h="1061545">
                <a:moveTo>
                  <a:pt x="0" y="1061545"/>
                </a:moveTo>
                <a:lnTo>
                  <a:pt x="3857297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2302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>
            <a:extLst>
              <a:ext uri="{FF2B5EF4-FFF2-40B4-BE49-F238E27FC236}">
                <a16:creationId xmlns:a16="http://schemas.microsoft.com/office/drawing/2014/main" id="{7D2954AB-C930-E843-9740-D28382A649D1}"/>
              </a:ext>
            </a:extLst>
          </p:cNvPr>
          <p:cNvSpPr/>
          <p:nvPr userDrawn="1"/>
        </p:nvSpPr>
        <p:spPr>
          <a:xfrm>
            <a:off x="1229710" y="1471448"/>
            <a:ext cx="3857297" cy="1061545"/>
          </a:xfrm>
          <a:custGeom>
            <a:avLst/>
            <a:gdLst>
              <a:gd name="connsiteX0" fmla="*/ 0 w 3857297"/>
              <a:gd name="connsiteY0" fmla="*/ 1061545 h 1061545"/>
              <a:gd name="connsiteX1" fmla="*/ 3857297 w 3857297"/>
              <a:gd name="connsiteY1" fmla="*/ 0 h 1061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857297" h="1061545">
                <a:moveTo>
                  <a:pt x="0" y="1061545"/>
                </a:moveTo>
                <a:lnTo>
                  <a:pt x="3857297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293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B35CA0-2518-294C-B61E-F4111534A25B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6A606A0-6D07-6A40-ACD8-A226D04A47FB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996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Etienne Gautier</dc:creator>
  <cp:lastModifiedBy>Etienne Gautier</cp:lastModifiedBy>
  <cp:revision>2</cp:revision>
  <dcterms:created xsi:type="dcterms:W3CDTF">2022-02-18T01:53:34Z</dcterms:created>
  <dcterms:modified xsi:type="dcterms:W3CDTF">2022-02-18T03:52:55Z</dcterms:modified>
</cp:coreProperties>
</file>