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no"?>
<Relationships xmlns="http://schemas.openxmlformats.org/package/2006/relationships">
<Relationship Id="rId1" Target="ppt/presentation.xml" Type="http://schemas.openxmlformats.org/officeDocument/2006/relationships/officeDocument"/>
<Relationship Id="rId2" Target="docProps/thumbnail.jpeg" Type="http://schemas.openxmlformats.org/package/2006/relationships/metadata/thumbnail"/>
<Relationship Id="rId3" Target="docProps/core.xml" Type="http://schemas.openxmlformats.org/package/2006/relationships/metadata/core-properties"/>
<Relationship Id="rId4" Target="docProps/app.xml" Type="http://schemas.openxmlformats.org/officeDocument/2006/relationships/extended-properties"/>
</Relationships>
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sldIdLst>
    <p:sldId id="256" r:id="rId6"/>
  </p:sldIdLst>
  <p:sldSz cx="24892000" cy="1320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no"?>
<Relationships xmlns="http://schemas.openxmlformats.org/package/2006/relationships">
<Relationship Id="rId1" Target="slideMasters/slideMaster1.xml" Type="http://schemas.openxmlformats.org/officeDocument/2006/relationships/slideMaster"/>
<Relationship Id="rId2" Target="presProps.xml" Type="http://schemas.openxmlformats.org/officeDocument/2006/relationships/presProps"/>
<Relationship Id="rId3" Target="viewProps.xml" Type="http://schemas.openxmlformats.org/officeDocument/2006/relationships/viewProps"/>
<Relationship Id="rId4" Target="theme/theme1.xml" Type="http://schemas.openxmlformats.org/officeDocument/2006/relationships/theme"/>
<Relationship Id="rId5" Target="tableStyles.xml" Type="http://schemas.openxmlformats.org/officeDocument/2006/relationships/tableStyles"/>
<Relationship Id="rId6" Target="slides/slide1.xml" Type="http://schemas.openxmlformats.org/officeDocument/2006/relationships/slide"/>
</Relationships>

</file>

<file path=ppt/slideLayouts/_rels/slideLayout1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no"?>
<Relationships xmlns="http://schemas.openxmlformats.org/package/2006/relationships">
<Relationship Id="rId1" Target="../slideLayouts/slideLayout1.xml" Type="http://schemas.openxmlformats.org/officeDocument/2006/relationships/slideLayout"/>
<Relationship Id="rId10" Target="../slideLayouts/slideLayout10.xml" Type="http://schemas.openxmlformats.org/officeDocument/2006/relationships/slideLayout"/>
<Relationship Id="rId11" Target="../slideLayouts/slideLayout11.xml" Type="http://schemas.openxmlformats.org/officeDocument/2006/relationships/slideLayout"/>
<Relationship Id="rId12" Target="../theme/theme1.xml" Type="http://schemas.openxmlformats.org/officeDocument/2006/relationships/theme"/>
<Relationship Id="rId2" Target="../slideLayouts/slideLayout2.xml" Type="http://schemas.openxmlformats.org/officeDocument/2006/relationships/slideLayout"/>
<Relationship Id="rId3" Target="../slideLayouts/slideLayout3.xml" Type="http://schemas.openxmlformats.org/officeDocument/2006/relationships/slideLayout"/>
<Relationship Id="rId4" Target="../slideLayouts/slideLayout4.xml" Type="http://schemas.openxmlformats.org/officeDocument/2006/relationships/slideLayout"/>
<Relationship Id="rId5" Target="../slideLayouts/slideLayout5.xml" Type="http://schemas.openxmlformats.org/officeDocument/2006/relationships/slideLayout"/>
<Relationship Id="rId6" Target="../slideLayouts/slideLayout6.xml" Type="http://schemas.openxmlformats.org/officeDocument/2006/relationships/slideLayout"/>
<Relationship Id="rId7" Target="../slideLayouts/slideLayout7.xml" Type="http://schemas.openxmlformats.org/officeDocument/2006/relationships/slideLayout"/>
<Relationship Id="rId8" Target="../slideLayouts/slideLayout8.xml" Type="http://schemas.openxmlformats.org/officeDocument/2006/relationships/slideLayout"/>
<Relationship Id="rId9" Target="../slideLayouts/slideLayout9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charset="0" pitchFamily="34" typeface="Arial"/>
        <a:buChar char="•"/>
        <a:defRPr kern="1200" sz="3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charset="0" pitchFamily="34" typeface="Arial"/>
        <a:buChar char="–"/>
        <a:defRPr kern="1200" sz="2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charset="0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charset="0" pitchFamily="34" typeface="Arial"/>
        <a:buChar char="–"/>
        <a:defRPr kern="1200" sz="20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charset="0" pitchFamily="34" typeface="Arial"/>
        <a:buChar char="»"/>
        <a:defRPr kern="1200" sz="20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
<Relationships xmlns="http://schemas.openxmlformats.org/package/2006/relationships">
<Relationship Id="rId1" Target="../slideLayouts/slideLayout7.xml" Type="http://schemas.openxmlformats.org/officeDocument/2006/relationships/slideLayout"/>
</Relationships>
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1" id="2"/>
          <p:cNvSpPr/>
          <p:nvPr/>
        </p:nvSpPr>
        <p:spPr>
          <a:xfrm>
            <a:off x="254000" y="254000"/>
            <a:ext cx="1270000" cy="635000"/>
          </a:xfrm>
          <a:prstGeom prst="rect">
            <a:avLst/>
          </a:prstGeom>
          <a:solidFill>
            <a:srgbClr val="C0C0C0"/>
          </a:solidFill>
          <a:ln>
            <a:solidFill>
              <a:srgbClr val="0000FF"/>
            </a:solidFill>
          </a:ln>
        </p:spPr>
      </p:sp>
      <p:sp>
        <p:nvSpPr>
          <p:cNvPr name="AutoShape 2" id="3"/>
          <p:cNvSpPr/>
          <p:nvPr/>
        </p:nvSpPr>
        <p:spPr>
          <a:xfrm>
            <a:off x="762000" y="2540000"/>
            <a:ext cx="1104900" cy="635000"/>
          </a:xfrm>
          <a:prstGeom prst="ellipse">
            <a:avLst/>
          </a:prstGeom>
          <a:solidFill>
            <a:srgbClr val="646464"/>
          </a:solidFill>
          <a:ln>
            <a:solidFill>
              <a:srgbClr val="00FF00"/>
            </a:solidFill>
          </a:ln>
        </p:spPr>
      </p:sp>
      <p:sp>
        <p:nvSpPr>
          <p:cNvPr name="AutoShape 3" id="4"/>
          <p:cNvSpPr/>
          <p:nvPr/>
        </p:nvSpPr>
        <p:spPr>
          <a:xfrm>
            <a:off x="1651000" y="5080000"/>
            <a:ext cx="1104900" cy="635000"/>
          </a:xfrm>
          <a:prstGeom prst="ellipse">
            <a:avLst/>
          </a:prstGeom>
          <a:solidFill>
            <a:srgbClr val="646464"/>
          </a:solidFill>
          <a:ln>
            <a:solidFill>
              <a:srgbClr val="00FF00"/>
            </a:solidFill>
          </a:ln>
        </p:spPr>
      </p:sp>
      <p:sp>
        <p:nvSpPr>
          <p:cNvPr name="AutoShape 4" id="5"/>
          <p:cNvSpPr/>
          <p:nvPr/>
        </p:nvSpPr>
        <p:spPr>
          <a:xfrm>
            <a:off x="8890000" y="5080000"/>
            <a:ext cx="1104900" cy="635000"/>
          </a:xfrm>
          <a:prstGeom prst="ellipse">
            <a:avLst/>
          </a:prstGeom>
          <a:solidFill>
            <a:srgbClr val="646464"/>
          </a:solidFill>
          <a:ln>
            <a:solidFill>
              <a:srgbClr val="00FF00"/>
            </a:solidFill>
          </a:ln>
        </p:spPr>
      </p:sp>
      <p:sp>
        <p:nvSpPr>
          <p:cNvPr name="AutoShape 5" id="6"/>
          <p:cNvSpPr/>
          <p:nvPr/>
        </p:nvSpPr>
        <p:spPr>
          <a:xfrm>
            <a:off x="2540000" y="2540000"/>
            <a:ext cx="12700" cy="12700"/>
          </a:xfrm>
          <a:prstGeom prst="ellipse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</p:sp>
      <p:sp>
        <p:nvSpPr>
          <p:cNvPr name="AutoShape 6" id="7"/>
          <p:cNvSpPr/>
          <p:nvPr/>
        </p:nvSpPr>
        <p:spPr>
          <a:xfrm>
            <a:off x="5080000" y="2540000"/>
            <a:ext cx="292100" cy="241300"/>
          </a:xfrm>
          <a:prstGeom prst="rect">
            <a:avLst/>
          </a:prstGeom>
          <a:ln>
            <a:solidFill>
              <a:srgbClr val="000000"/>
            </a:solidFill>
          </a:ln>
        </p:spPr>
      </p:sp>
      <p:sp>
        <p:nvSpPr>
          <p:cNvPr name="AutoShape 7" id="8"/>
          <p:cNvSpPr/>
          <p:nvPr/>
        </p:nvSpPr>
        <p:spPr>
          <a:xfrm>
            <a:off x="7620000" y="2540000"/>
            <a:ext cx="12700" cy="12700"/>
          </a:xfrm>
          <a:prstGeom prst="ellipse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</p:sp>
      <p:sp>
        <p:nvSpPr>
          <p:cNvPr name="AutoShape 8" id="9"/>
          <p:cNvSpPr/>
          <p:nvPr/>
        </p:nvSpPr>
        <p:spPr>
          <a:xfrm>
            <a:off x="5226050" y="2413000"/>
            <a:ext cx="127000" cy="1270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name="AutoShape 9" id="10"/>
          <p:cNvSpPr/>
          <p:nvPr/>
        </p:nvSpPr>
        <p:spPr>
          <a:xfrm>
            <a:off x="10160000" y="2540000"/>
            <a:ext cx="1270000" cy="6350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</p:sp>
      <p:cxnSp>
        <p:nvCxnSpPr>
          <p:cNvPr name="Connector 10" id="11"/>
          <p:cNvCxnSpPr>
            <a:stCxn id="2" idx="3"/>
            <a:endCxn id="9" idx="3"/>
          </p:cNvCxnSpPr>
          <p:nvPr/>
        </p:nvCxnSpPr>
        <p:spPr>
          <a:xfrm>
            <a:off x="12700" y="12700"/>
            <a:ext cx="12700" cy="12700"/>
          </a:xfrm>
          <a:prstGeom prst="straightConnector1">
            <a:avLst/>
          </a:prstGeom>
          <a:ln w="9525">
            <a:solidFill>
              <a:srgbClr val="000000"/>
            </a:solidFill>
          </a:ln>
        </p:spPr>
      </p:cxnSp>
      <p:cxnSp>
        <p:nvCxnSpPr>
          <p:cNvPr name="Connector 11" id="12"/>
          <p:cNvCxnSpPr>
            <a:stCxn id="3" idx="3"/>
            <a:endCxn id="6" idx="3"/>
          </p:cNvCxnSpPr>
          <p:nvPr/>
        </p:nvCxnSpPr>
        <p:spPr>
          <a:xfrm>
            <a:off x="12700" y="12700"/>
            <a:ext cx="12700" cy="12700"/>
          </a:xfrm>
          <a:prstGeom prst="straightConnector1">
            <a:avLst/>
          </a:prstGeom>
          <a:ln w="9525">
            <a:solidFill>
              <a:srgbClr val="000000"/>
            </a:solidFill>
          </a:ln>
        </p:spPr>
      </p:cxnSp>
      <p:cxnSp>
        <p:nvCxnSpPr>
          <p:cNvPr name="Connector 12" id="13"/>
          <p:cNvCxnSpPr>
            <a:stCxn id="4" idx="3"/>
            <a:endCxn id="6" idx="3"/>
          </p:cNvCxnSpPr>
          <p:nvPr/>
        </p:nvCxnSpPr>
        <p:spPr>
          <a:xfrm>
            <a:off x="12700" y="12700"/>
            <a:ext cx="12700" cy="12700"/>
          </a:xfrm>
          <a:prstGeom prst="straightConnector1">
            <a:avLst/>
          </a:prstGeom>
          <a:ln w="9525">
            <a:solidFill>
              <a:srgbClr val="000000"/>
            </a:solidFill>
          </a:ln>
        </p:spPr>
      </p:cxnSp>
      <p:cxnSp>
        <p:nvCxnSpPr>
          <p:cNvPr name="Connector 13" id="14"/>
          <p:cNvCxnSpPr>
            <a:stCxn id="7" idx="3"/>
            <a:endCxn id="6" idx="3"/>
          </p:cNvCxnSpPr>
          <p:nvPr/>
        </p:nvCxnSpPr>
        <p:spPr>
          <a:xfrm>
            <a:off x="12700" y="12700"/>
            <a:ext cx="12700" cy="12700"/>
          </a:xfrm>
          <a:prstGeom prst="straightConnector1">
            <a:avLst/>
          </a:prstGeom>
          <a:ln w="9525">
            <a:solidFill>
              <a:srgbClr val="000000"/>
            </a:solidFill>
          </a:ln>
        </p:spPr>
      </p:cxnSp>
      <p:cxnSp>
        <p:nvCxnSpPr>
          <p:cNvPr name="Connector 14" id="15"/>
          <p:cNvCxnSpPr>
            <a:stCxn id="7" idx="3"/>
            <a:endCxn id="8" idx="3"/>
          </p:cNvCxnSpPr>
          <p:nvPr/>
        </p:nvCxnSpPr>
        <p:spPr>
          <a:xfrm>
            <a:off x="12700" y="12700"/>
            <a:ext cx="12700" cy="12700"/>
          </a:xfrm>
          <a:prstGeom prst="straightConnector1">
            <a:avLst/>
          </a:prstGeom>
          <a:ln w="9525">
            <a:solidFill>
              <a:srgbClr val="000000"/>
            </a:solidFill>
          </a:ln>
        </p:spPr>
      </p:cxnSp>
      <p:cxnSp>
        <p:nvCxnSpPr>
          <p:cNvPr name="Connector 15" id="16"/>
          <p:cNvCxnSpPr>
            <a:stCxn id="10" idx="3"/>
            <a:endCxn id="8" idx="3"/>
          </p:cNvCxnSpPr>
          <p:nvPr/>
        </p:nvCxnSpPr>
        <p:spPr>
          <a:xfrm>
            <a:off x="12700" y="12700"/>
            <a:ext cx="12700" cy="12700"/>
          </a:xfrm>
          <a:prstGeom prst="straightConnector1">
            <a:avLst/>
          </a:prstGeom>
          <a:ln w="9525">
            <a:solidFill>
              <a:srgbClr val="000000"/>
            </a:solidFill>
          </a:ln>
        </p:spPr>
      </p:cxnSp>
      <p:cxnSp>
        <p:nvCxnSpPr>
          <p:cNvPr name="Connector 16" id="17"/>
          <p:cNvCxnSpPr>
            <a:stCxn id="5" idx="3"/>
            <a:endCxn id="8" idx="3"/>
          </p:cNvCxnSpPr>
          <p:nvPr/>
        </p:nvCxnSpPr>
        <p:spPr>
          <a:xfrm>
            <a:off x="12700" y="12700"/>
            <a:ext cx="12700" cy="12700"/>
          </a:xfrm>
          <a:prstGeom prst="straightConnector1">
            <a:avLst/>
          </a:prstGeom>
          <a:ln w="9525">
            <a:solidFill>
              <a:srgbClr val="000000"/>
            </a:solidFill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baseType="lpstr" size="1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