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92B41-F8F4-DD41-1757-BAFE4273AC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612395-A6D1-D87B-0E4D-080A94AF97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3E7338-7699-090E-C12E-833EB2202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6F4B6-6833-4637-AEDD-ADCD565FD689}" type="datetimeFigureOut">
              <a:rPr lang="de-DE" smtClean="0"/>
              <a:t>04.04.2023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CA8984-0AE0-C52D-443F-256458966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2E3A53-06CA-01E6-C1B5-C41FF444C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2620E-819A-4BC8-AE46-51CC8C1E7B9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3696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0F66B-EFB6-8CE9-EFD1-D10501816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52961E-6073-6C3D-6503-6FF8121B5E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317201-0D15-843A-F265-A89738A07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6F4B6-6833-4637-AEDD-ADCD565FD689}" type="datetimeFigureOut">
              <a:rPr lang="de-DE" smtClean="0"/>
              <a:t>04.04.2023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90BB2D-12E4-592D-1E19-CDF10EC39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1C02A3-22C2-D552-21BC-29CCE1367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2620E-819A-4BC8-AE46-51CC8C1E7B9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258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3CD350A-92CD-8FA4-D2C1-FED40BA525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07B603-D864-9F3D-7AA2-9A38B5F4D4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44F994-DB53-25C2-D1AC-A539AEC54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6F4B6-6833-4637-AEDD-ADCD565FD689}" type="datetimeFigureOut">
              <a:rPr lang="de-DE" smtClean="0"/>
              <a:t>04.04.2023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66611-7B22-8207-C73B-B2FF46783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869690-530C-FF12-3066-5DDE62F9F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2620E-819A-4BC8-AE46-51CC8C1E7B9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9195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4DEE2-3E0C-3DCC-694E-B116045A6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D59A64-D9C3-4511-7F31-DF06C263C5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E04F6A-9D1B-15BD-CAD5-38672A9FC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6F4B6-6833-4637-AEDD-ADCD565FD689}" type="datetimeFigureOut">
              <a:rPr lang="de-DE" smtClean="0"/>
              <a:t>04.04.2023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0542DF-6968-E292-5C6A-EC1A66B35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5D9B97-4DD6-E1B5-5CAA-A18C398FB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2620E-819A-4BC8-AE46-51CC8C1E7B9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8543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51AFF-493C-24EF-7918-E8C39A63E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9711F2-FC23-F14C-C672-ED4D07B0A7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85A225-D938-97D5-E207-722446E33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6F4B6-6833-4637-AEDD-ADCD565FD689}" type="datetimeFigureOut">
              <a:rPr lang="de-DE" smtClean="0"/>
              <a:t>04.04.2023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C3A9A-8FCC-7BFA-EDE6-9E63FCBCB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F8B88B-D155-3242-817A-799E6B6E8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2620E-819A-4BC8-AE46-51CC8C1E7B9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4517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A36E1-0761-A3D5-54E4-2A85A869D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06B24B-6FE5-A7A3-F46E-6EBD070A2F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60FC96-8057-B18D-39F1-31BDED7D71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BD01B1-F2D7-933F-EF8E-6166EBB48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6F4B6-6833-4637-AEDD-ADCD565FD689}" type="datetimeFigureOut">
              <a:rPr lang="de-DE" smtClean="0"/>
              <a:t>04.04.2023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0805B8-1583-279A-5A58-AD15E1CAC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415DD2-9C57-4501-13EC-344942CEC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2620E-819A-4BC8-AE46-51CC8C1E7B9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308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D92E2-112A-2366-061D-6DEED603B7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AB4316-76FC-74AD-ACE2-140B5893B7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4AD7D2-73BA-AD87-1B1F-F159F476EF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064F1D-4609-BFE6-6786-2C5D65DA1C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9896DD-B534-D1E6-67E2-821CADC4CD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3EFB97C-4E66-9E4D-0455-164BEAFEB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6F4B6-6833-4637-AEDD-ADCD565FD689}" type="datetimeFigureOut">
              <a:rPr lang="de-DE" smtClean="0"/>
              <a:t>04.04.2023</a:t>
            </a:fld>
            <a:endParaRPr lang="de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E9B4FE-4804-D763-ED8D-0C47916F0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F5A755-06D4-A32C-E150-438130850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2620E-819A-4BC8-AE46-51CC8C1E7B9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8583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27374-3179-7864-A91C-BAEEAB320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0A5E9B-B55A-E72F-CABB-2378B4E42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6F4B6-6833-4637-AEDD-ADCD565FD689}" type="datetimeFigureOut">
              <a:rPr lang="de-DE" smtClean="0"/>
              <a:t>04.04.2023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718404-790C-5BC8-5097-3E28F3860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512C5D-17F7-032B-E80C-4F3C90205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2620E-819A-4BC8-AE46-51CC8C1E7B9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2949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BAA79C-FBAB-1327-5C54-1F9F719A6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6F4B6-6833-4637-AEDD-ADCD565FD689}" type="datetimeFigureOut">
              <a:rPr lang="de-DE" smtClean="0"/>
              <a:t>04.04.2023</a:t>
            </a:fld>
            <a:endParaRPr lang="de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ACCD63-68FA-B9BE-C924-86DE8BBD9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175B0C-5B3E-0078-092E-F3339A8CC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2620E-819A-4BC8-AE46-51CC8C1E7B9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9560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472C2-1932-DA10-06C6-374AFEEB8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F07BD1-9530-F75B-475C-AC623D0F55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12835A-B427-140C-07D5-DE2D93DB94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961B4C-B0D9-84AC-C226-6547BB227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6F4B6-6833-4637-AEDD-ADCD565FD689}" type="datetimeFigureOut">
              <a:rPr lang="de-DE" smtClean="0"/>
              <a:t>04.04.2023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8236A9-2C0D-FA30-2467-95C2A75A1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FF00D0-3BFE-FDA0-FB7F-6CCE04809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2620E-819A-4BC8-AE46-51CC8C1E7B9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1654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CB01F-798D-5C6D-F4B6-3351113BC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249973-918A-89D0-6858-EAA974D389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1A4C9B-BF12-1463-D73A-F2F0CA8A3F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EBCFD3-EBB5-5F8D-0DCF-E98494BEB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6F4B6-6833-4637-AEDD-ADCD565FD689}" type="datetimeFigureOut">
              <a:rPr lang="de-DE" smtClean="0"/>
              <a:t>04.04.2023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661B27-61EF-2AC9-D6FB-463B35A41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0CB2F8-0899-C7A3-9423-0A93DEC05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2620E-819A-4BC8-AE46-51CC8C1E7B9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7575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E3F49B-75D7-233A-FCDD-8F7B99507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B15A56-A990-12FA-227E-9CC7AD0172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755AB8-38B4-EEFD-4D62-FFC3E9BFC4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6F4B6-6833-4637-AEDD-ADCD565FD689}" type="datetimeFigureOut">
              <a:rPr lang="de-DE" smtClean="0"/>
              <a:t>04.04.2023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FF8D6-0509-1432-C942-4BD4990A50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FADCE7-0018-B120-D8CA-7D55C44DB5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02620E-819A-4BC8-AE46-51CC8C1E7B9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898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5D292F5-BC25-B3D3-E45D-4558E021AF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3" y="169561"/>
            <a:ext cx="4386925" cy="224321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1517644-8E18-90FA-F188-5B9D93CDB6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8642" y="2646431"/>
            <a:ext cx="8823717" cy="375436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DF75E32-1F52-2E0D-5A0E-B99A9D62CA96}"/>
              </a:ext>
            </a:extLst>
          </p:cNvPr>
          <p:cNvSpPr txBox="1"/>
          <p:nvPr/>
        </p:nvSpPr>
        <p:spPr>
          <a:xfrm>
            <a:off x="5610687" y="976544"/>
            <a:ext cx="9171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/>
              <a:t>protégé</a:t>
            </a:r>
            <a:endParaRPr lang="de-DE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1BDF600-C5DD-2907-73A0-F442669C8860}"/>
              </a:ext>
            </a:extLst>
          </p:cNvPr>
          <p:cNvSpPr txBox="1"/>
          <p:nvPr/>
        </p:nvSpPr>
        <p:spPr>
          <a:xfrm>
            <a:off x="9854214" y="3622089"/>
            <a:ext cx="10554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Top </a:t>
            </a:r>
            <a:r>
              <a:rPr lang="de-DE" dirty="0" err="1"/>
              <a:t>braid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623165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Ramos Garcia Luis Enrique (BCI/ESW17)</dc:creator>
  <cp:lastModifiedBy>Ramos Garcia Luis Enrique (BCI/ESW17)</cp:lastModifiedBy>
  <cp:revision>3</cp:revision>
  <dcterms:created xsi:type="dcterms:W3CDTF">2023-04-04T09:04:29Z</dcterms:created>
  <dcterms:modified xsi:type="dcterms:W3CDTF">2023-04-04T09:06:44Z</dcterms:modified>
</cp:coreProperties>
</file>