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F100-869D-381B-54A2-633487D45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097902-581E-689D-BADE-2DC744E96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2531F-FB94-2258-5BCA-ED8E51CE9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EFD3D-377A-E425-132B-1F699ECD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9548-E4E2-0142-BB77-9B0A669B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225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AA72-352A-477C-EC04-9F9D838E7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7E101-6367-6068-8DB4-6D2170D7F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AFF6E-1860-2C0D-192B-07D7F1D2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788D2-BED1-79B7-706E-5008EF92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0F4BE-0D95-A719-8C81-2AC15CDB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31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9D491D-CD25-F3CA-68A8-8C9B80FFF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853CBC-E930-DFDF-C08F-06D5E6267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CDB5C-D9C2-6E34-9F76-6A392859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776F2-C9C6-4D24-2775-0A6F9702F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CF7A5-EA7D-1104-26FC-741A3E61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71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D306B-358D-318E-835B-5EC14D28D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5098E-72C7-5176-C9DC-6F68B6294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56D15-6202-9C07-81DD-DD12BC842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8BED4-D363-671B-C531-C84D07C5B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BC605-A4C4-4A45-FAF8-38C018D3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9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82F93-B6F0-D52D-73EE-3CCC01CA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9618C-1C48-60CD-DD07-C8CDD5BCE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B4EBF-B6D7-4026-D10D-691B1D98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9D28F-05EB-6796-10D6-A2606626D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F852A-460C-1757-F183-9F1DBB03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32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EFB0B-6357-E576-4A5D-1317BA04D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30335-9797-8559-4E3C-626BE686D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39E4C9-8F03-4317-6B7A-73365CE96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F250D-B304-8488-989D-F4AEB470C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F6407-D0DE-86D5-D566-FD7048D3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F6F8B-6497-E6D6-3CF9-47BBAB7B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46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0E29-4463-7F21-D294-57D7240C8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DF6D8-7C1E-5262-3D37-ACE5BD15B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14BB8-C116-BCBE-BD46-79929E36E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C46C17-0D75-280F-9865-C4BA78363E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7F3A6-4C2A-445F-5B28-1CD1C3B336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6964CE-C239-B5CA-E0B8-883EB46D2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D82D9-6B2B-4457-8650-BBC760C14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46978-0EE0-A7A4-1764-45EDA0FF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64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A0DD6-2AFC-311A-D9BE-0CE5FF33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71EC5-CF98-2017-9098-3CE69CD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A1D4E-2234-3E3E-7FEB-55C9E822E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32760C-DED0-3644-149B-475A2BF3B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00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15296-3D89-E824-DFAA-FC48690E6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93905B-052E-163E-7302-8BEBAC80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371B10-5C0E-9D8F-5355-652F1868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315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9E2F8-C88B-FEF5-0EEA-944A186A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F0DE2-93A5-28FC-518F-830333C7A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7A678-9CCE-C9FC-19E9-DCD6F8AC8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B9291-A5E5-43FB-E3FB-8A97D4718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B7A6F-453E-F4B3-F57F-36B85E6A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269B0-226D-1FA9-FA0C-7B81C0023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57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DF065-7517-A7E9-22C1-0D83108B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EE01B-FCD4-A679-F76C-E5C7CAFF9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5F1A2-44A6-476C-C592-EB6CCA914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559F3-7DFD-D654-B5CD-0BC9E2B6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D6F8C-6AA0-C56B-086A-35DE2367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FFFB6-CF10-D2C4-AE0C-92D9E70C6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019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98DB8-1F4F-78B5-2810-5989E03DF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46DED-9B15-1350-18D1-3180D7092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9BB0A-B8D3-1381-64C4-2281CBD96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96BAF-8A37-4D4C-B410-205FDFCABF79}" type="datetimeFigureOut">
              <a:rPr lang="de-DE" smtClean="0"/>
              <a:t>27.03.2023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ED6B4-BAAC-239E-0762-A1E20797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65D9A-2C34-3B85-61EE-4EA49EE1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45ED-29F2-4E24-AA38-299A06AB6C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24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0CFE10-CF29-2FC0-FF06-30BBE6227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18" y="718106"/>
            <a:ext cx="10700900" cy="464055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4B15FF38-2DDC-AE82-D710-253FA9437D04}"/>
              </a:ext>
            </a:extLst>
          </p:cNvPr>
          <p:cNvSpPr/>
          <p:nvPr/>
        </p:nvSpPr>
        <p:spPr>
          <a:xfrm>
            <a:off x="6096000" y="4580878"/>
            <a:ext cx="4912311" cy="7777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12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054597-A6FC-54AC-2748-AECEA22C4A9C}"/>
              </a:ext>
            </a:extLst>
          </p:cNvPr>
          <p:cNvSpPr txBox="1"/>
          <p:nvPr/>
        </p:nvSpPr>
        <p:spPr>
          <a:xfrm>
            <a:off x="1279864" y="1370740"/>
            <a:ext cx="687152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[ </a:t>
            </a:r>
            <a:r>
              <a:rPr lang="de-DE" dirty="0" err="1"/>
              <a:t>rdf:type</a:t>
            </a:r>
            <a:r>
              <a:rPr lang="de-DE" dirty="0"/>
              <a:t> </a:t>
            </a:r>
            <a:r>
              <a:rPr lang="de-DE" dirty="0" err="1"/>
              <a:t>owl:Restriction</a:t>
            </a:r>
            <a:r>
              <a:rPr lang="de-DE" dirty="0"/>
              <a:t> ;                                 </a:t>
            </a:r>
          </a:p>
          <a:p>
            <a:r>
              <a:rPr lang="de-DE" dirty="0" err="1"/>
              <a:t>owl:onProperty</a:t>
            </a:r>
            <a:r>
              <a:rPr lang="de-DE" dirty="0"/>
              <a:t> </a:t>
            </a:r>
            <a:r>
              <a:rPr lang="de-DE" dirty="0" err="1"/>
              <a:t>lcc-cr:isIndependent</a:t>
            </a:r>
            <a:r>
              <a:rPr lang="de-DE" dirty="0"/>
              <a:t> ;                                 </a:t>
            </a:r>
          </a:p>
          <a:p>
            <a:r>
              <a:rPr lang="de-DE" dirty="0" err="1"/>
              <a:t>owl:qualifiedCardinality</a:t>
            </a:r>
            <a:r>
              <a:rPr lang="de-DE" dirty="0"/>
              <a:t> "1"^^</a:t>
            </a:r>
            <a:r>
              <a:rPr lang="de-DE" dirty="0" err="1"/>
              <a:t>xsd:nonNegativeInteger</a:t>
            </a:r>
            <a:r>
              <a:rPr lang="de-DE" dirty="0"/>
              <a:t> ;                                 </a:t>
            </a:r>
          </a:p>
          <a:p>
            <a:r>
              <a:rPr lang="de-DE" dirty="0" err="1"/>
              <a:t>owl:onDataRange</a:t>
            </a:r>
            <a:r>
              <a:rPr lang="de-DE" dirty="0"/>
              <a:t> </a:t>
            </a:r>
            <a:r>
              <a:rPr lang="de-DE" dirty="0" err="1"/>
              <a:t>xsd:boolean</a:t>
            </a:r>
            <a:r>
              <a:rPr lang="de-DE" dirty="0"/>
              <a:t>                               </a:t>
            </a:r>
          </a:p>
          <a:p>
            <a:r>
              <a:rPr lang="de-DE" dirty="0"/>
              <a:t>] 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E4E74C-8F10-7AA9-646E-20B2AFDABD2F}"/>
              </a:ext>
            </a:extLst>
          </p:cNvPr>
          <p:cNvSpPr txBox="1"/>
          <p:nvPr/>
        </p:nvSpPr>
        <p:spPr>
          <a:xfrm>
            <a:off x="1076419" y="3712529"/>
            <a:ext cx="60945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rdfs:subClassOf</a:t>
            </a:r>
            <a:r>
              <a:rPr lang="de-DE" dirty="0"/>
              <a:t> [</a:t>
            </a:r>
          </a:p>
          <a:p>
            <a:r>
              <a:rPr lang="de-DE" dirty="0"/>
              <a:t>      a </a:t>
            </a:r>
            <a:r>
              <a:rPr lang="de-DE" dirty="0" err="1"/>
              <a:t>owl:Restriction</a:t>
            </a:r>
            <a:r>
              <a:rPr lang="de-DE" dirty="0"/>
              <a:t> ;</a:t>
            </a:r>
          </a:p>
          <a:p>
            <a:r>
              <a:rPr lang="de-DE" dirty="0"/>
              <a:t>      </a:t>
            </a:r>
            <a:r>
              <a:rPr lang="de-DE" dirty="0" err="1"/>
              <a:t>owl:onDataRange</a:t>
            </a:r>
            <a:r>
              <a:rPr lang="de-DE" dirty="0"/>
              <a:t> </a:t>
            </a:r>
            <a:r>
              <a:rPr lang="de-DE" dirty="0" err="1"/>
              <a:t>xsd:boolean</a:t>
            </a:r>
            <a:r>
              <a:rPr lang="de-DE" dirty="0"/>
              <a:t> ;</a:t>
            </a:r>
          </a:p>
          <a:p>
            <a:r>
              <a:rPr lang="de-DE" dirty="0"/>
              <a:t>      </a:t>
            </a:r>
            <a:r>
              <a:rPr lang="de-DE" dirty="0" err="1"/>
              <a:t>owl:onProperty</a:t>
            </a:r>
            <a:r>
              <a:rPr lang="de-DE" dirty="0"/>
              <a:t> </a:t>
            </a:r>
            <a:r>
              <a:rPr lang="de-DE" dirty="0" err="1"/>
              <a:t>lcc-cr:isIndependent</a:t>
            </a:r>
            <a:r>
              <a:rPr lang="de-DE" dirty="0"/>
              <a:t> ;</a:t>
            </a:r>
          </a:p>
          <a:p>
            <a:r>
              <a:rPr lang="de-DE" dirty="0"/>
              <a:t>      </a:t>
            </a:r>
            <a:r>
              <a:rPr lang="de-DE" dirty="0" err="1"/>
              <a:t>owl:qualifiedCardinality</a:t>
            </a:r>
            <a:r>
              <a:rPr lang="de-DE" dirty="0"/>
              <a:t> 1 ;</a:t>
            </a:r>
          </a:p>
          <a:p>
            <a:r>
              <a:rPr lang="de-DE" dirty="0"/>
              <a:t>    ] 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D94844-23D9-F344-BD68-963F1B42F4C9}"/>
              </a:ext>
            </a:extLst>
          </p:cNvPr>
          <p:cNvSpPr txBox="1"/>
          <p:nvPr/>
        </p:nvSpPr>
        <p:spPr>
          <a:xfrm>
            <a:off x="5273336" y="523783"/>
            <a:ext cx="913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Protégé</a:t>
            </a:r>
            <a:endParaRPr lang="de-D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7CF63B-F467-6FF8-700D-8DF336CDE43C}"/>
              </a:ext>
            </a:extLst>
          </p:cNvPr>
          <p:cNvSpPr txBox="1"/>
          <p:nvPr/>
        </p:nvSpPr>
        <p:spPr>
          <a:xfrm>
            <a:off x="5273336" y="3244334"/>
            <a:ext cx="2070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Top </a:t>
            </a:r>
            <a:r>
              <a:rPr lang="de-DE" dirty="0" err="1"/>
              <a:t>Braid</a:t>
            </a:r>
            <a:r>
              <a:rPr lang="de-DE" dirty="0"/>
              <a:t> Composer</a:t>
            </a:r>
          </a:p>
        </p:txBody>
      </p:sp>
    </p:spTree>
    <p:extLst>
      <p:ext uri="{BB962C8B-B14F-4D97-AF65-F5344CB8AC3E}">
        <p14:creationId xmlns:p14="http://schemas.microsoft.com/office/powerpoint/2010/main" val="160207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Ramos Garcia Luis Enrique (BCI/ESW17)</dc:creator>
  <cp:lastModifiedBy>Ramos Garcia Luis Enrique (BCI/ESW17)</cp:lastModifiedBy>
  <cp:revision>4</cp:revision>
  <dcterms:created xsi:type="dcterms:W3CDTF">2023-03-27T12:28:39Z</dcterms:created>
  <dcterms:modified xsi:type="dcterms:W3CDTF">2023-03-27T13:12:41Z</dcterms:modified>
</cp:coreProperties>
</file>