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9"/>
  </p:notesMasterIdLst>
  <p:handoutMasterIdLst>
    <p:handoutMasterId r:id="rId10"/>
  </p:handoutMasterIdLst>
  <p:sldIdLst>
    <p:sldId id="281" r:id="rId2"/>
    <p:sldId id="369" r:id="rId3"/>
    <p:sldId id="406" r:id="rId4"/>
    <p:sldId id="411" r:id="rId5"/>
    <p:sldId id="408" r:id="rId6"/>
    <p:sldId id="410" r:id="rId7"/>
    <p:sldId id="37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71" autoAdjust="0"/>
    <p:restoredTop sz="94626"/>
  </p:normalViewPr>
  <p:slideViewPr>
    <p:cSldViewPr>
      <p:cViewPr varScale="1">
        <p:scale>
          <a:sx n="62" d="100"/>
          <a:sy n="62" d="100"/>
        </p:scale>
        <p:origin x="97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6150F2-E4F1-B840-A9E0-52BC7B9E5B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60655-034B-1E45-B200-1BC15B9153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C9A8ECB-55E9-BB40-A67E-BA4E43D95836}" type="datetimeFigureOut">
              <a:rPr lang="en-US"/>
              <a:pPr>
                <a:defRPr/>
              </a:pPr>
              <a:t>7/24/2023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A3AF1-6F0D-4A48-B8EB-B7BB9CBD5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8C6AF-5629-FD4F-B1C6-C076F15589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2F729A7-5F94-1545-BAC6-8345F5B94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BC558BE-23E6-A042-BC91-B90B0B7957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F9D2459-F5E4-AC4D-B986-BBB184D81D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EA0E559-0FC4-8A42-97CB-0A78CEA8FF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714E4BB6-0EA7-DC41-AFBB-06463A07D6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A9786264-664E-B247-BF0A-18D0C3BB08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60188FB7-74E0-8944-BB2C-109FDF409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99DD633-2201-5345-B889-C647453A1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7658CB51-07EE-9C4C-89F8-847F3440F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974850B-17BD-2747-BCBF-6EC88D22325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008939E-13B6-8C4A-A336-A28782BB7F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596701F-ECF9-554F-A586-C64FCB5BA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9DD633-2201-5345-B889-C647453A141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25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57DAEA21-B7C5-F045-A589-B03936EB94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0">
            <a:extLst>
              <a:ext uri="{FF2B5EF4-FFF2-40B4-BE49-F238E27FC236}">
                <a16:creationId xmlns:a16="http://schemas.microsoft.com/office/drawing/2014/main" id="{327B0671-CE64-5648-A55E-2EC077537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41" descr="ietflogo">
            <a:extLst>
              <a:ext uri="{FF2B5EF4-FFF2-40B4-BE49-F238E27FC236}">
                <a16:creationId xmlns:a16="http://schemas.microsoft.com/office/drawing/2014/main" id="{FB7BCB66-67F3-DA45-B11B-F57B760AB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971800"/>
            <a:ext cx="15240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867AD8B-C928-D44A-80DD-CD451AD3F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0F4B9E7-F43C-1D42-8206-3793DC361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BB9E2A5-7047-0048-A2BA-8631C75AAC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2BB3-9423-9E45-9522-0410ADFA2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6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C64B4D-02FF-4B41-8E83-3F3DD32EAF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EC8560-1EB4-1049-8199-CBF22CF1B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37B3228-BE60-FF47-A165-7ECF0DEDF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1EC73-810A-334C-A338-59D8AECCE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93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1B7C36-20D7-E249-B951-80AEA7954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A63DCD-319A-4B45-8FA5-BFD110A99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2E06174-A9C8-7D4C-8020-2BAB7EB26B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C7FFC-103A-9945-AF8E-85DCDEED1F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10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68580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7FEAF7-6389-3845-9A48-B3E7BE451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36E8DD-4DEC-0849-9B24-C6CA646E19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6D47827-4B89-1540-AFAA-F93F3A1DA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732CB-F407-B941-B852-04ABC9174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01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773819-1D68-7D4D-B9C2-11EC736C80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4074BFF-E878-DC47-834E-11415647B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E3FA2EE-4E57-E144-ACA7-D2E8A1FF2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C817D-7508-054B-AE52-750B092E01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5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D19FA6-BC99-2140-9DA0-A15F04B36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184479-CE71-FF42-B059-5D32C8EF4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A4541B5-BCB3-484D-A710-75B638F34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B20A6-2C0A-1A45-A2AF-E2474F4BB8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37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FC7CF-878D-0A42-9600-894A630FAD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4541C-6DAD-0944-A070-1D53D030A9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3F5638B-F6B5-324A-B214-C19C475F1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CE636-CD46-4A41-973D-7CFDE6627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85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E25532A-63A3-154C-99BF-9D6090777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9A47408-9607-4644-83ED-B962B5E1A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BAB4527-AFB1-2645-A974-AF013263E8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99BF9-CC41-0B4E-AF0C-283FA3AB10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19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206CF1-581B-BA42-853F-91E3EE31C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97B7447-68FF-5149-AC47-E75458D736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5177CB6-49D0-3C40-9BAB-C3F3D9119B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C1827-2632-D242-8544-0F2C9713D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00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12EFBA0-1436-534D-B42A-27EA03986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B4E540C-EAB0-854E-923E-8BE532B69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B450B47-4AB4-EA44-90C2-66A19A3002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7CB8F-B97A-B049-A966-961073CB97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53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9670EE-3301-FC41-8A65-68E7DD4B6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F7D09E-902B-6B42-9E65-BC2AC3827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82D3CC6-B082-504F-BE48-2E20651EB4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56AC8-23E9-4644-89A3-2BD9794FC4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4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CFA338-5287-4448-BBC7-9F41FA45BF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D96917-665A-6B4F-9F82-68A144C34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3A3BD6D-5EC4-684A-B1FC-7355859CDD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16E7-CA94-5C4C-AEE7-BAE610E61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4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9E74A206-9563-564B-A5B5-AD14219128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1D48D3-2E6B-D849-94A5-EA33A44D3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6858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C3EF76-BD5C-B64D-B466-C67A411FC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73EBE505-FD9B-2545-97B1-3B2BA663B3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7F3505A3-0ABB-8F48-A0C7-379E5DB499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4F94872F-4563-F848-8E55-03BDCFA4C7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B36A70A-2990-6446-A38B-DB8C03AC65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ietflogo">
            <a:extLst>
              <a:ext uri="{FF2B5EF4-FFF2-40B4-BE49-F238E27FC236}">
                <a16:creationId xmlns:a16="http://schemas.microsoft.com/office/drawing/2014/main" id="{F6EC0B8A-6227-FD4B-AF2C-9DFD87874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5240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SIPCMContentMarking" descr="{&quot;HashCode&quot;:817091896,&quot;Placement&quot;:&quot;Footer&quot;,&quot;Top&quot;:523.380066,&quot;Left&quot;:313.7238,&quot;SlideWidth&quot;:720,&quot;SlideHeight&quot;:540}">
            <a:extLst>
              <a:ext uri="{FF2B5EF4-FFF2-40B4-BE49-F238E27FC236}">
                <a16:creationId xmlns:a16="http://schemas.microsoft.com/office/drawing/2014/main" id="{2B2DD245-12C0-48FE-B8E4-4E901DF5374A}"/>
              </a:ext>
            </a:extLst>
          </p:cNvPr>
          <p:cNvSpPr txBox="1"/>
          <p:nvPr userDrawn="1"/>
        </p:nvSpPr>
        <p:spPr>
          <a:xfrm>
            <a:off x="3984292" y="6646927"/>
            <a:ext cx="1175415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700">
                <a:solidFill>
                  <a:srgbClr val="000000"/>
                </a:solidFill>
                <a:latin typeface="Calibri" panose="020F0502020204030204" pitchFamily="34" charset="0"/>
              </a:rPr>
              <a:t>Juniper Business Use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7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  <p:sldLayoutId id="214748444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A381A5D5-E9AD-FA44-8640-2A4885DACB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5912" y="466725"/>
            <a:ext cx="6846887" cy="21336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PROBLEM STATEMENT FOR</a:t>
            </a:r>
            <a:br>
              <a:rPr lang="en-US" altLang="en-US" sz="2400" dirty="0">
                <a:ea typeface="ＭＳ Ｐゴシック" panose="020B0600070205080204" pitchFamily="34" charset="-128"/>
              </a:rPr>
            </a:br>
            <a:r>
              <a:rPr lang="en-US" altLang="en-US" sz="2400" dirty="0">
                <a:ea typeface="ＭＳ Ｐゴシック" panose="020B0600070205080204" pitchFamily="34" charset="-128"/>
              </a:rPr>
              <a:t>INTER-DOMAIN INTENT-AWARE ROUTING USING COLOR</a:t>
            </a:r>
            <a:br>
              <a:rPr lang="en-US" altLang="en-US" sz="4400" dirty="0">
                <a:ea typeface="ＭＳ Ｐゴシック" panose="020B0600070205080204" pitchFamily="34" charset="-128"/>
              </a:rPr>
            </a:br>
            <a:r>
              <a:rPr lang="en-US" altLang="en-US" sz="2800" dirty="0">
                <a:ea typeface="ＭＳ Ｐゴシック" panose="020B0600070205080204" pitchFamily="34" charset="-128"/>
              </a:rPr>
              <a:t>draft-hr-spring-intentaware-routing-using-color-02</a:t>
            </a:r>
            <a:br>
              <a:rPr lang="en-US" altLang="en-US" sz="2800" dirty="0">
                <a:ea typeface="ＭＳ Ｐゴシック" panose="020B0600070205080204" pitchFamily="34" charset="-128"/>
              </a:rPr>
            </a:br>
            <a:r>
              <a:rPr lang="en-US" altLang="en-US" sz="4400" dirty="0">
                <a:ea typeface="ＭＳ Ｐゴシック" panose="020B0600070205080204" pitchFamily="34" charset="-128"/>
              </a:rPr>
              <a:t>IETF 117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F47EE6D5-7FB2-6F48-9CDE-F1ECCFD268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" y="2971800"/>
            <a:ext cx="7086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S. Hegde, Juniper Networks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D.Rao</a:t>
            </a:r>
            <a:r>
              <a:rPr lang="en-US" altLang="en-US" sz="1800" dirty="0">
                <a:ea typeface="ＭＳ Ｐゴシック" panose="020B0600070205080204" pitchFamily="34" charset="-128"/>
              </a:rPr>
              <a:t>, Cisco Systems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S. Sangli , C. Bowers Juniper Networks Inc.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S. Agrawal C.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Filsfils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K.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Talaulikar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Cisco Systems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K. Patel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Arrcus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Inc J.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Uttaro</a:t>
            </a:r>
            <a:r>
              <a:rPr lang="en-US" altLang="en-US" sz="1800" dirty="0">
                <a:latin typeface="Arial Unicode MS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B. Decraene Orange </a:t>
            </a:r>
            <a:r>
              <a:rPr lang="en-US" altLang="en-US" sz="1800" dirty="0">
                <a:latin typeface="Arial Unicode MS"/>
              </a:rPr>
              <a:t>A.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Bogdanov BT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L. Jalil Verizon X. Xu China Mobile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A. Gulko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EdwardJones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M. Khaddam Cox Communications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LM. Contreras Telefonica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D. Steinberg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Lapishills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Consulting Limited </a:t>
            </a:r>
          </a:p>
          <a:p>
            <a:pPr eaLnBrk="1" hangingPunct="1">
              <a:lnSpc>
                <a:spcPct val="90000"/>
              </a:lnSpc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J. Guichard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Futurewei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W. Henderickx Nokia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3000" dirty="0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1">
            <a:extLst>
              <a:ext uri="{FF2B5EF4-FFF2-40B4-BE49-F238E27FC236}">
                <a16:creationId xmlns:a16="http://schemas.microsoft.com/office/drawing/2014/main" id="{C8D98CAF-AFED-F344-8906-A9E9CF95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4F5E4E1-405B-0E4E-866B-70FB08DD8560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7A93EBE6-4B66-844D-ADED-A8FB81C2C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Agenda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B99DF9D5-AF7D-5141-8E54-EF35D529E9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1663" y="1676400"/>
            <a:ext cx="7932737" cy="47244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Updates from last version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Multicast Requirements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Comments received on mailing list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Next steps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1">
            <a:extLst>
              <a:ext uri="{FF2B5EF4-FFF2-40B4-BE49-F238E27FC236}">
                <a16:creationId xmlns:a16="http://schemas.microsoft.com/office/drawing/2014/main" id="{8DE25166-FD12-DC4B-86DC-5900952D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06E065-F326-8D4A-AF82-6532CADD4D6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8E2F9-9B12-94BB-665E-DDA29606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6CF31-9F40-BAD3-F42A-46B78E751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Ability to create multicast distribution trees that minimize latency metric</a:t>
            </a:r>
          </a:p>
          <a:p>
            <a:r>
              <a:rPr lang="en-US" sz="2800" dirty="0"/>
              <a:t>Ability to create multicast distribution trees that avoid nodes located in certain geographical region</a:t>
            </a:r>
          </a:p>
          <a:p>
            <a:r>
              <a:rPr lang="en-US" sz="2800" dirty="0"/>
              <a:t>Ability to create multicast distribution trees that that provide bandwidth guarantees within as well as across domains</a:t>
            </a:r>
          </a:p>
          <a:p>
            <a:r>
              <a:rPr lang="en-US" sz="2800" dirty="0"/>
              <a:t>Ability to create multicast distribution trees that use subset of the topology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E2246-5E38-18F5-0E4D-CEDA82C8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C817D-7508-054B-AE52-750B092E017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62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6B2F-ACA8-EF19-1877-DA90C9FB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Multicast 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42E8F-9F38-F2D0-1664-04437659F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mLDP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RSVP-TE P2MP</a:t>
            </a:r>
          </a:p>
          <a:p>
            <a:endParaRPr lang="en-US" sz="2400" dirty="0"/>
          </a:p>
          <a:p>
            <a:r>
              <a:rPr lang="en-US" sz="2400" dirty="0"/>
              <a:t>SR-MPLS Tree SIDs</a:t>
            </a:r>
          </a:p>
          <a:p>
            <a:endParaRPr lang="en-US" sz="2400" dirty="0"/>
          </a:p>
          <a:p>
            <a:r>
              <a:rPr lang="en-US" sz="2400" dirty="0"/>
              <a:t>SRv6 Tree SIDs</a:t>
            </a:r>
          </a:p>
          <a:p>
            <a:endParaRPr lang="en-US" sz="2400" dirty="0"/>
          </a:p>
          <a:p>
            <a:r>
              <a:rPr lang="en-US" sz="2400" dirty="0"/>
              <a:t>Native IPv4/IPv6 forwarding (networks without MPLS enabled)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22963-DE79-3449-E9FD-36F0A864B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C817D-7508-054B-AE52-750B092E017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2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F6507-0D0C-5B9F-F8EC-E45CAC15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for Review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C72A3-A16A-2250-3762-B776DC454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inform end applications about the fallback</a:t>
            </a:r>
          </a:p>
          <a:p>
            <a:r>
              <a:rPr lang="en-US" dirty="0"/>
              <a:t>Intent-awareness extending to customer networks</a:t>
            </a:r>
          </a:p>
          <a:p>
            <a:pPr lvl="1"/>
            <a:r>
              <a:rPr lang="en-US" dirty="0"/>
              <a:t>Indication of intent requirement via DSCP in packet header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BB256-549F-2BF0-86C9-C210FDCA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C817D-7508-054B-AE52-750B092E017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37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B2FB-FF06-FD47-9D4A-09CC8FC7D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E09A3-FE37-F0FD-9D3D-7882DA82E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Ready for WG adoption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E8BA3-0427-994B-BA38-49E9BD3E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C817D-7508-054B-AE52-750B092E017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1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5947AD5D-54BF-7249-90F6-35ED08A4EF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5638" y="1520825"/>
            <a:ext cx="7940675" cy="4714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en-US" altLang="en-US" sz="4800" b="1" dirty="0">
                <a:solidFill>
                  <a:schemeClr val="tx2"/>
                </a:solidFill>
                <a:latin typeface="+mj-lt"/>
                <a:ea typeface="ＭＳ Ｐゴシック" panose="020B0600070205080204" pitchFamily="34" charset="-128"/>
              </a:rPr>
              <a:t>Thank you</a:t>
            </a:r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8BFE4CB4-883E-5D44-9897-BDFA0946E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32BA13E-5683-7A44-A4CF-0631A30B8A6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IETF">
  <a:themeElements>
    <a:clrScheme name="IETF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IET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IETF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TF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10636</TotalTime>
  <Words>235</Words>
  <Application>Microsoft Office PowerPoint</Application>
  <PresentationFormat>On-screen Show (4:3)</PresentationFormat>
  <Paragraphs>51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Calibri</vt:lpstr>
      <vt:lpstr>Wingdings</vt:lpstr>
      <vt:lpstr>IETF</vt:lpstr>
      <vt:lpstr>PROBLEM STATEMENT FOR INTER-DOMAIN INTENT-AWARE ROUTING USING COLOR draft-hr-spring-intentaware-routing-using-color-02 IETF 117</vt:lpstr>
      <vt:lpstr>Agenda</vt:lpstr>
      <vt:lpstr>Multicast Requirements</vt:lpstr>
      <vt:lpstr>Multicast Transport</vt:lpstr>
      <vt:lpstr>Updates for Review comments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SEAMLESS SR draft-hegde-spring-mpls-seamless-sr IETF 108</dc:title>
  <dc:creator>Shraddha Hegde</dc:creator>
  <cp:lastModifiedBy>Shraddha Hegde</cp:lastModifiedBy>
  <cp:revision>47</cp:revision>
  <dcterms:created xsi:type="dcterms:W3CDTF">2020-07-24T14:46:35Z</dcterms:created>
  <dcterms:modified xsi:type="dcterms:W3CDTF">2023-07-24T13:25:05Z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633b888-ae0d-4341-a75f-06e04137d755_Enabled">
    <vt:lpwstr>true</vt:lpwstr>
  </property>
  <property fmtid="{D5CDD505-2E9C-101B-9397-08002B2CF9AE}" pid="3" name="MSIP_Label_0633b888-ae0d-4341-a75f-06e04137d755_SetDate">
    <vt:lpwstr>2022-07-20T12:56:29Z</vt:lpwstr>
  </property>
  <property fmtid="{D5CDD505-2E9C-101B-9397-08002B2CF9AE}" pid="4" name="MSIP_Label_0633b888-ae0d-4341-a75f-06e04137d755_Method">
    <vt:lpwstr>Standard</vt:lpwstr>
  </property>
  <property fmtid="{D5CDD505-2E9C-101B-9397-08002B2CF9AE}" pid="5" name="MSIP_Label_0633b888-ae0d-4341-a75f-06e04137d755_Name">
    <vt:lpwstr>0633b888-ae0d-4341-a75f-06e04137d755</vt:lpwstr>
  </property>
  <property fmtid="{D5CDD505-2E9C-101B-9397-08002B2CF9AE}" pid="6" name="MSIP_Label_0633b888-ae0d-4341-a75f-06e04137d755_SiteId">
    <vt:lpwstr>bea78b3c-4cdb-4130-854a-1d193232e5f4</vt:lpwstr>
  </property>
  <property fmtid="{D5CDD505-2E9C-101B-9397-08002B2CF9AE}" pid="7" name="MSIP_Label_0633b888-ae0d-4341-a75f-06e04137d755_ActionId">
    <vt:lpwstr>7b0f7d93-c5a3-49f9-9722-0fbd874af991</vt:lpwstr>
  </property>
  <property fmtid="{D5CDD505-2E9C-101B-9397-08002B2CF9AE}" pid="8" name="MSIP_Label_0633b888-ae0d-4341-a75f-06e04137d755_ContentBits">
    <vt:lpwstr>2</vt:lpwstr>
  </property>
</Properties>
</file>