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51435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7" descr=""/>
          <p:cNvPicPr/>
          <p:nvPr/>
        </p:nvPicPr>
        <p:blipFill>
          <a:blip r:embed="rId2"/>
          <a:stretch/>
        </p:blipFill>
        <p:spPr>
          <a:xfrm>
            <a:off x="7215120" y="4621320"/>
            <a:ext cx="1204920" cy="26064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0" y="5054760"/>
            <a:ext cx="9168120" cy="113040"/>
          </a:xfrm>
          <a:prstGeom prst="rect">
            <a:avLst/>
          </a:prstGeom>
          <a:solidFill>
            <a:srgbClr val="00b0b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pic>
        <p:nvPicPr>
          <p:cNvPr id="2" name="Picture 9" descr=""/>
          <p:cNvPicPr/>
          <p:nvPr/>
        </p:nvPicPr>
        <p:blipFill>
          <a:blip r:embed="rId3"/>
          <a:stretch/>
        </p:blipFill>
        <p:spPr>
          <a:xfrm>
            <a:off x="7124760" y="111240"/>
            <a:ext cx="1783080" cy="2376720"/>
          </a:xfrm>
          <a:prstGeom prst="rect">
            <a:avLst/>
          </a:prstGeom>
          <a:ln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457200" y="206280"/>
            <a:ext cx="74660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73a36"/>
                </a:solidFill>
                <a:latin typeface="Helvetica Neue"/>
                <a:ea typeface="MS PGothic"/>
              </a:rPr>
              <a:t>OPNFV Strategy – A DevOps Platform for Integrated NFV Solutions and Beyond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457200" y="1455480"/>
            <a:ext cx="8479800" cy="3480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Focus on the scope and core value</a:t>
            </a:r>
            <a:endParaRPr b="0" lang="en-US" sz="2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Enabling and automating stakeholders’ business transformation into DevOps organization</a:t>
            </a:r>
            <a:endParaRPr b="0" lang="en-US" sz="2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Addressing key roadblock of other open source communities (e.g. ONAP, OpenStack, Acumos, K8S etc.)</a:t>
            </a:r>
            <a:endParaRPr b="0" lang="en-US" sz="2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Maximizing OPNFV’s value by continuing offering Integrated NFV Platform and testing tools with potential to enable other unlimited verticals.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9995040" y="3467160"/>
            <a:ext cx="136800" cy="43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457200" y="206280"/>
            <a:ext cx="74660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73a36"/>
                </a:solidFill>
                <a:latin typeface="Helvetica Neue"/>
                <a:ea typeface="MS PGothic"/>
              </a:rPr>
              <a:t>OPNFV Strategy – Integrated reference stacks and DevOps platform for NFV and beyond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457200" y="1455480"/>
            <a:ext cx="8479800" cy="3480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1280" indent="-339840">
              <a:lnSpc>
                <a:spcPct val="100000"/>
              </a:lnSpc>
              <a:buClr>
                <a:srgbClr val="00b0b9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Provide DevOps platform (as a Service </a:t>
            </a:r>
            <a:r>
              <a:rPr b="0" lang="en-US" sz="1600" spc="-1" strike="noStrike" u="sng">
                <a:solidFill>
                  <a:srgbClr val="373a36"/>
                </a:solidFill>
                <a:uFillTx/>
                <a:latin typeface="Helvetica Neue Light"/>
                <a:ea typeface="MS PGothic"/>
              </a:rPr>
              <a:t>and</a:t>
            </a:r>
            <a:r>
              <a:rPr b="0" lang="en-US" sz="16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 as consumable deliverables) targeted towards commercial end users as well as other open source projects</a:t>
            </a:r>
            <a:endParaRPr b="0" lang="en-US" sz="1600" spc="-1" strike="noStrike"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Industry reference (tools and processes) for DevOps across company and project borders to facilitate the industry’s DevOps transformation </a:t>
            </a:r>
            <a:endParaRPr b="0" lang="en-US" sz="1400" spc="-1" strike="noStrike"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Accelerate progress of open source projects (e.g. ONAP, OpenStack, Acumos, K8S etc.) by enabling early validation in holistic solution context and faster iteration cycles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  <a:p>
            <a:pPr marL="341280" indent="-339840">
              <a:lnSpc>
                <a:spcPct val="100000"/>
              </a:lnSpc>
              <a:buClr>
                <a:srgbClr val="00b0b9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Integrate &amp; verify open source reference stacks for NFV and beyond</a:t>
            </a:r>
            <a:endParaRPr b="0" lang="en-US" sz="1600" spc="-1" strike="noStrike"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Provide clarity and direction for the industry through proven example solutions and design options for relevant use cases and offer corresponding compliance verification</a:t>
            </a:r>
            <a:endParaRPr b="0" lang="en-US" sz="1400" spc="-1" strike="noStrike"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Proving ground and industrialization environment for software and hardware components in a full stack environment</a:t>
            </a:r>
            <a:endParaRPr b="0" lang="en-US" sz="1400" spc="-1" strike="noStrike"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Address state-of-the-art NFV and evolution to Cloud Native and Edge</a:t>
            </a:r>
            <a:endParaRPr b="0" lang="en-US" sz="1400" spc="-1" strike="noStrike"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Provide choice where appropriate (e.g. SDN controllers)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9995040" y="3467160"/>
            <a:ext cx="136800" cy="43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457200" y="206280"/>
            <a:ext cx="724536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73a36"/>
                </a:solidFill>
                <a:latin typeface="Helvetica Neue"/>
                <a:ea typeface="MS PGothic"/>
              </a:rPr>
              <a:t>Develop a Work Plan of 2019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457200" y="1002600"/>
            <a:ext cx="8296920" cy="39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Define deliverables / finished goods / what we can offer as OPNFV</a:t>
            </a:r>
            <a:endParaRPr b="0" lang="en-US" sz="1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Instead of having only reference stacks, DevOps toolchain is equally important to maximize the value of OPNFV</a:t>
            </a:r>
            <a:endParaRPr b="0" lang="en-US" sz="12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A portfolio that includes multiple “products”, e.g.</a:t>
            </a:r>
            <a:endParaRPr b="0" lang="en-US" sz="1200" spc="-1" strike="noStrike">
              <a:latin typeface="Arial"/>
            </a:endParaRPr>
          </a:p>
          <a:p>
            <a:pPr lvl="2" marL="1141560" indent="-22572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0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DevOps Platform (CN-based), Packaged CN testing tools, Integrated NFVI Platform, OVP solution, LaaS,, etc.</a:t>
            </a:r>
            <a:endParaRPr b="0" lang="en-US" sz="1000" spc="-1" strike="noStrike">
              <a:latin typeface="Arial"/>
            </a:endParaRPr>
          </a:p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Streamline workflow within and across</a:t>
            </a:r>
            <a:endParaRPr b="0" lang="en-US" sz="1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Installers, Infra WG, Test WG, Cloud Native WG, Release WG</a:t>
            </a:r>
            <a:endParaRPr b="0" lang="en-US" sz="1200" spc="-1" strike="noStrike">
              <a:latin typeface="Arial"/>
            </a:endParaRPr>
          </a:p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Feature projects continue to work as-is</a:t>
            </a:r>
            <a:endParaRPr b="0" lang="en-US" sz="1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Use case / test case / internal customer of DevOps platform</a:t>
            </a:r>
            <a:endParaRPr b="0" lang="en-US" sz="12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E.g. Edge Deployment as typical use case to test against DevOps platform, and fill in the gaps</a:t>
            </a:r>
            <a:endParaRPr b="0" lang="en-US" sz="1200" spc="-1" strike="noStrike">
              <a:latin typeface="Arial"/>
            </a:endParaRPr>
          </a:p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An analysis and roadmap to Cloud-Services based offering</a:t>
            </a:r>
            <a:endParaRPr b="0" lang="en-US" sz="1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Multiple factors should be considered: e.g. geographic distribution and heterogeneity of hardware for edge case and IOT case, and overall cost constrained by annual budget, etc.</a:t>
            </a:r>
            <a:endParaRPr b="0" lang="en-US" sz="12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Roadmap should include: e.g. what we must do on premise, and what we can put on cloud if it saves cost, and what is evolution path</a:t>
            </a:r>
            <a:endParaRPr b="0" lang="en-US" sz="1200" spc="-1" strike="noStrike">
              <a:latin typeface="Arial"/>
            </a:endParaRPr>
          </a:p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Develop marketing message jointly with MWG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9995040" y="3467160"/>
            <a:ext cx="136800" cy="43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57200" y="206280"/>
            <a:ext cx="724536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73a36"/>
                </a:solidFill>
                <a:latin typeface="Helvetica Neue"/>
                <a:ea typeface="MS PGothic"/>
              </a:rPr>
              <a:t>Develop a Work Plan of 2019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457200" y="1002600"/>
            <a:ext cx="8296920" cy="39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Define deliverables / finished goods / what we can offer as OPNFV</a:t>
            </a:r>
            <a:endParaRPr b="0" lang="en-US" sz="1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Instead of only reference stacks, DevOps toolchain is equally important to maximize the value of OPNFV</a:t>
            </a:r>
            <a:endParaRPr b="0" lang="en-US" sz="12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A portfolio that includes multiple “products”, e.g.</a:t>
            </a:r>
            <a:endParaRPr b="0" lang="en-US" sz="1200" spc="-1" strike="noStrike">
              <a:latin typeface="Arial"/>
            </a:endParaRPr>
          </a:p>
          <a:p>
            <a:pPr lvl="2" marL="1141560" indent="-22572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0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DevOps Platform (CN-based), Packaged CN testing tools, Integrated NFVI Platform, OVP solution, LaaS, etc.</a:t>
            </a:r>
            <a:endParaRPr b="0" lang="en-US" sz="1000" spc="-1" strike="noStrike">
              <a:latin typeface="Arial"/>
            </a:endParaRPr>
          </a:p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Streamline workflow within and across</a:t>
            </a:r>
            <a:endParaRPr b="0" lang="en-US" sz="1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Installers, Infra WG, Test WG, Cloud Native WG, Release WG</a:t>
            </a:r>
            <a:endParaRPr b="0" lang="en-US" sz="1200" spc="-1" strike="noStrike">
              <a:latin typeface="Arial"/>
            </a:endParaRPr>
          </a:p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Evolve overall processes and role of feature projects to accommodate the new balanced strategy</a:t>
            </a:r>
            <a:endParaRPr b="0" lang="en-US" sz="1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Use case / test case / internal customer of DevOps platform</a:t>
            </a:r>
            <a:endParaRPr b="0" lang="en-US" sz="12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E.g. Edge Deployment as typical use case, test through DevOps platform, identify &amp; fill gaps (incl. upstream)</a:t>
            </a:r>
            <a:endParaRPr b="0" lang="en-US" sz="1200" spc="-1" strike="noStrike">
              <a:latin typeface="Arial"/>
            </a:endParaRPr>
          </a:p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Analyze opportunities for Cloud-Services based offering</a:t>
            </a:r>
            <a:endParaRPr b="0" lang="en-US" sz="14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Multiple factors should be considered: e.g. geographic distribution and heterogeneity of hardware for edge case and IOT case, and overall cost constrained by annual budget, etc.</a:t>
            </a:r>
            <a:endParaRPr b="0" lang="en-US" sz="1200" spc="-1" strike="noStrike">
              <a:latin typeface="Arial"/>
            </a:endParaRPr>
          </a:p>
          <a:p>
            <a:pPr lvl="1" marL="741240" indent="-28260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Roadmap should include: e.g. what we must do on premise, and what we can put on cloud if it saves cost, and what is evolution path</a:t>
            </a:r>
            <a:endParaRPr b="0" lang="en-US" sz="1200" spc="-1" strike="noStrike">
              <a:latin typeface="Arial"/>
            </a:endParaRPr>
          </a:p>
          <a:p>
            <a:pPr marL="341280" indent="-339840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rgbClr val="00b0b9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373a36"/>
                </a:solidFill>
                <a:latin typeface="Helvetica Neue Light"/>
                <a:ea typeface="MS PGothic"/>
              </a:rPr>
              <a:t>Develop marketing message jointly with MWG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9995040" y="3467160"/>
            <a:ext cx="136800" cy="43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Application>LibreOffice/6.1.3.2$Linux_X86_64 LibreOffice_project/10$Build-2</Application>
  <Words>1222</Words>
  <Paragraphs>132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2014-08-28T16:51:48Z</dcterms:created>
  <dc:creator>Amanda Cohen</dc:creator>
  <dc:description/>
  <dc:language>en-US</dc:language>
  <cp:lastModifiedBy>Tim Irnich</cp:lastModifiedBy>
  <dcterms:modified xsi:type="dcterms:W3CDTF">2018-12-04T10:42:43Z</dcterms:modified>
  <cp:revision>345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17</vt:i4>
  </property>
</Properties>
</file>