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685800" y="1143000"/>
            <a:ext cx="5486399" cy="3086099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x="685800" y="1143000"/>
            <a:ext cx="5486399" cy="3086099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/>
          <p:nvPr>
            <p:ph idx="12" type="sldNum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>
            <p:ph idx="2" type="sldImg"/>
          </p:nvPr>
        </p:nvSpPr>
        <p:spPr>
          <a:xfrm>
            <a:off x="685800" y="1143000"/>
            <a:ext cx="5486399" cy="3086099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/>
          <p:nvPr>
            <p:ph idx="12" type="sldNum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idx="2" type="sldImg"/>
          </p:nvPr>
        </p:nvSpPr>
        <p:spPr>
          <a:xfrm>
            <a:off x="685800" y="1143000"/>
            <a:ext cx="5486399" cy="3086099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Shape 108"/>
          <p:cNvSpPr txBox="1"/>
          <p:nvPr>
            <p:ph idx="12" type="sldNum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x="685800" y="1143000"/>
            <a:ext cx="5486399" cy="3086099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119"/>
          <p:cNvSpPr txBox="1"/>
          <p:nvPr>
            <p:ph idx="12" type="sldNum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ctrTitle"/>
          </p:nvPr>
        </p:nvSpPr>
        <p:spPr>
          <a:xfrm>
            <a:off x="1524000" y="11223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1524000" y="3602037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4" name="Shape 74"/>
          <p:cNvSpPr txBox="1"/>
          <p:nvPr>
            <p:ph idx="1" type="body"/>
          </p:nvPr>
        </p:nvSpPr>
        <p:spPr>
          <a:xfrm rot="5400000">
            <a:off x="3920331" y="-1256505"/>
            <a:ext cx="4351338" cy="10515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 rot="5400000">
            <a:off x="7133431" y="1956594"/>
            <a:ext cx="5811838" cy="2628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80" name="Shape 80"/>
          <p:cNvSpPr txBox="1"/>
          <p:nvPr>
            <p:ph idx="1" type="body"/>
          </p:nvPr>
        </p:nvSpPr>
        <p:spPr>
          <a:xfrm rot="5400000">
            <a:off x="1799431" y="-596105"/>
            <a:ext cx="5811838" cy="7734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Shape 81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Shape 8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Shape 83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831850" y="1709738"/>
            <a:ext cx="10515599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831850" y="4589462"/>
            <a:ext cx="10515599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1000"/>
              </a:spcBef>
              <a:buClr>
                <a:srgbClr val="888888"/>
              </a:buClr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839787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839787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2" type="body"/>
          </p:nvPr>
        </p:nvSpPr>
        <p:spPr>
          <a:xfrm>
            <a:off x="839787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3" type="body"/>
          </p:nvPr>
        </p:nvSpPr>
        <p:spPr>
          <a:xfrm>
            <a:off x="6172200" y="1681163"/>
            <a:ext cx="51831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4" type="body"/>
          </p:nvPr>
        </p:nvSpPr>
        <p:spPr>
          <a:xfrm>
            <a:off x="6172200" y="2505075"/>
            <a:ext cx="51831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51" name="Shape 51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5400" lvl="0" marL="22860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50800" lvl="1" marL="685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2" type="body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Shape 62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67" name="Shape 67"/>
          <p:cNvSpPr/>
          <p:nvPr>
            <p:ph idx="2" type="pic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Shape 69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OpenStack_Project_Keystone_vertical.jpg" id="89" name="Shape 8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53821" y="713250"/>
            <a:ext cx="6553544" cy="5439441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/>
          <p:nvPr/>
        </p:nvSpPr>
        <p:spPr>
          <a:xfrm>
            <a:off x="336550" y="320675"/>
            <a:ext cx="4781379" cy="6180137"/>
          </a:xfrm>
          <a:prstGeom prst="rect">
            <a:avLst/>
          </a:prstGeom>
          <a:solidFill>
            <a:srgbClr val="3F3F3F"/>
          </a:solidFill>
          <a:ln cap="sq" cmpd="thinThick" w="127000">
            <a:solidFill>
              <a:srgbClr val="3F3F3F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1" name="Shape 91"/>
          <p:cNvCxnSpPr/>
          <p:nvPr/>
        </p:nvCxnSpPr>
        <p:spPr>
          <a:xfrm>
            <a:off x="1191125" y="3910267"/>
            <a:ext cx="2586789" cy="0"/>
          </a:xfrm>
          <a:prstGeom prst="straightConnector1">
            <a:avLst/>
          </a:prstGeom>
          <a:noFill/>
          <a:ln cap="flat" cmpd="sng" w="22225">
            <a:solidFill>
              <a:srgbClr val="D8D8D8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2" name="Shape 92"/>
          <p:cNvSpPr txBox="1"/>
          <p:nvPr>
            <p:ph type="ctrTitle"/>
          </p:nvPr>
        </p:nvSpPr>
        <p:spPr>
          <a:xfrm>
            <a:off x="674237" y="914400"/>
            <a:ext cx="3657600" cy="288757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en-US" sz="4800">
                <a:solidFill>
                  <a:schemeClr val="lt1"/>
                </a:solidFill>
              </a:rPr>
              <a:t>Title</a:t>
            </a:r>
          </a:p>
        </p:txBody>
      </p:sp>
      <p:sp>
        <p:nvSpPr>
          <p:cNvPr id="93" name="Shape 93"/>
          <p:cNvSpPr txBox="1"/>
          <p:nvPr>
            <p:ph idx="1" type="subTitle"/>
          </p:nvPr>
        </p:nvSpPr>
        <p:spPr>
          <a:xfrm>
            <a:off x="674237" y="4170501"/>
            <a:ext cx="3657600" cy="15255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rgbClr val="00B050"/>
              </a:buClr>
              <a:buSzPct val="25000"/>
              <a:buFont typeface="Arial"/>
              <a:buNone/>
            </a:pPr>
            <a:r>
              <a:rPr lang="en-US" sz="1800">
                <a:solidFill>
                  <a:srgbClr val="00B050"/>
                </a:solidFill>
              </a:rPr>
              <a:t>Presenters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77800" lvl="0" marL="17780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/>
          <p:nvPr/>
        </p:nvSpPr>
        <p:spPr>
          <a:xfrm>
            <a:off x="215188" y="205833"/>
            <a:ext cx="7108825" cy="54143"/>
          </a:xfrm>
          <a:prstGeom prst="rect">
            <a:avLst/>
          </a:prstGeom>
          <a:solidFill>
            <a:schemeClr val="accent2"/>
          </a:solidFill>
          <a:ln cap="flat" cmpd="sng" w="12700">
            <a:solidFill>
              <a:schemeClr val="lt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Shape 102"/>
          <p:cNvSpPr/>
          <p:nvPr/>
        </p:nvSpPr>
        <p:spPr>
          <a:xfrm rot="5400000">
            <a:off x="-1235001" y="1787009"/>
            <a:ext cx="3422534" cy="53974"/>
          </a:xfrm>
          <a:prstGeom prst="rect">
            <a:avLst/>
          </a:prstGeom>
          <a:solidFill>
            <a:schemeClr val="accent2"/>
          </a:solidFill>
          <a:ln cap="flat" cmpd="sng" w="12700">
            <a:solidFill>
              <a:schemeClr val="lt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Shape 103"/>
          <p:cNvSpPr/>
          <p:nvPr/>
        </p:nvSpPr>
        <p:spPr>
          <a:xfrm>
            <a:off x="299393" y="318106"/>
            <a:ext cx="7108825" cy="54143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chemeClr val="lt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OpenStack_Project_Keystone_mascot.png" id="104" name="Shape 10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97510" y="5145839"/>
            <a:ext cx="1695852" cy="1704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Shape 112"/>
          <p:cNvSpPr/>
          <p:nvPr/>
        </p:nvSpPr>
        <p:spPr>
          <a:xfrm>
            <a:off x="215188" y="205833"/>
            <a:ext cx="7108825" cy="54143"/>
          </a:xfrm>
          <a:prstGeom prst="rect">
            <a:avLst/>
          </a:prstGeom>
          <a:solidFill>
            <a:schemeClr val="accent2"/>
          </a:solidFill>
          <a:ln cap="flat" cmpd="sng" w="12700">
            <a:solidFill>
              <a:schemeClr val="lt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Shape 113"/>
          <p:cNvSpPr/>
          <p:nvPr/>
        </p:nvSpPr>
        <p:spPr>
          <a:xfrm rot="5400000">
            <a:off x="-1235001" y="1787009"/>
            <a:ext cx="3422534" cy="53974"/>
          </a:xfrm>
          <a:prstGeom prst="rect">
            <a:avLst/>
          </a:prstGeom>
          <a:solidFill>
            <a:schemeClr val="accent2"/>
          </a:solidFill>
          <a:ln cap="flat" cmpd="sng" w="12700">
            <a:solidFill>
              <a:schemeClr val="lt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Shape 114"/>
          <p:cNvSpPr/>
          <p:nvPr/>
        </p:nvSpPr>
        <p:spPr>
          <a:xfrm>
            <a:off x="299393" y="318106"/>
            <a:ext cx="7108825" cy="54143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chemeClr val="lt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OpenStack_Project_Keystone_mascot.png" id="115" name="Shape 1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97510" y="5145839"/>
            <a:ext cx="1695852" cy="1704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OpenStack_Project_Keystone_Horizontal.png" id="121" name="Shape 1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81452" y="1952625"/>
            <a:ext cx="7346385" cy="24486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