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04" y="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2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4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8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6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2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0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2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5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21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6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B7666-938C-45C6-ACAC-0DDE4561100C}" type="datetimeFigureOut">
              <a:rPr lang="en-US" smtClean="0"/>
              <a:t>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EBB68-B44C-4565-BF46-B74F74E60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3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530842"/>
              </p:ext>
            </p:extLst>
          </p:nvPr>
        </p:nvGraphicFramePr>
        <p:xfrm>
          <a:off x="381000" y="1142998"/>
          <a:ext cx="8305800" cy="471740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163658"/>
                <a:gridCol w="3037954"/>
                <a:gridCol w="3104188"/>
              </a:tblGrid>
              <a:tr h="2178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Aspect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Existing Design (Helium)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New</a:t>
                      </a:r>
                      <a:r>
                        <a:rPr lang="en-US" sz="1400" baseline="0" dirty="0" smtClean="0">
                          <a:effectLst/>
                        </a:rPr>
                        <a:t>/Alternate Design (</a:t>
                      </a:r>
                      <a:r>
                        <a:rPr lang="en-US" sz="1400" dirty="0" smtClean="0">
                          <a:effectLst/>
                        </a:rPr>
                        <a:t>Lithium)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6534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Stability with </a:t>
                      </a:r>
                      <a:r>
                        <a:rPr lang="en-US" sz="1200" dirty="0" err="1">
                          <a:effectLst/>
                        </a:rPr>
                        <a:t>upto</a:t>
                      </a:r>
                      <a:r>
                        <a:rPr lang="en-US" sz="1200" dirty="0">
                          <a:effectLst/>
                        </a:rPr>
                        <a:t> minimum 60 switch connections in 3 node cluster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Measured sustenance upto 4 hrs and it works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ODL Bug 4925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4356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Scaling for larger number of switches in cluster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Measured sustenance </a:t>
                      </a:r>
                      <a:r>
                        <a:rPr lang="en-US" sz="1200" dirty="0" err="1">
                          <a:effectLst/>
                        </a:rPr>
                        <a:t>upto</a:t>
                      </a:r>
                      <a:r>
                        <a:rPr lang="en-US" sz="1200" dirty="0">
                          <a:effectLst/>
                        </a:rPr>
                        <a:t> 180 switches without flows for  4 </a:t>
                      </a:r>
                      <a:r>
                        <a:rPr lang="en-US" sz="1200" dirty="0" err="1">
                          <a:effectLst/>
                        </a:rPr>
                        <a:t>hrs</a:t>
                      </a:r>
                      <a:r>
                        <a:rPr lang="en-US" sz="1200" dirty="0">
                          <a:effectLst/>
                        </a:rPr>
                        <a:t> and it works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Blocked by above bug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4356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Yang Notifications for inventory, flow-error etc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Available and our applications use the same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available and this support has to be added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590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Experimenter implementation and support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Framework</a:t>
                      </a:r>
                      <a:r>
                        <a:rPr lang="en-US" sz="1200" baseline="0" dirty="0" smtClean="0">
                          <a:effectLst/>
                        </a:rPr>
                        <a:t> not available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Framework is</a:t>
                      </a:r>
                      <a:r>
                        <a:rPr lang="en-US" sz="1200" baseline="0" dirty="0" smtClean="0">
                          <a:effectLst/>
                        </a:rPr>
                        <a:t> available  - with some issues (</a:t>
                      </a:r>
                      <a:r>
                        <a:rPr lang="en-US" sz="1200" baseline="0" dirty="0" err="1" smtClean="0">
                          <a:effectLst/>
                        </a:rPr>
                        <a:t>eg</a:t>
                      </a:r>
                      <a:r>
                        <a:rPr lang="en-US" sz="1200" baseline="0" dirty="0" smtClean="0">
                          <a:effectLst/>
                        </a:rPr>
                        <a:t>. Support for symmetric messages 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3900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OF-HA Capability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Pending</a:t>
                      </a:r>
                      <a:r>
                        <a:rPr lang="en-US" sz="1200" baseline="0" dirty="0" smtClean="0">
                          <a:effectLst/>
                        </a:rPr>
                        <a:t> some Tests + M</a:t>
                      </a:r>
                      <a:r>
                        <a:rPr lang="en-US" sz="1200" dirty="0" smtClean="0">
                          <a:effectLst/>
                        </a:rPr>
                        <a:t>erge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Already available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590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Ordered</a:t>
                      </a:r>
                      <a:r>
                        <a:rPr lang="en-US" sz="1200" baseline="0" dirty="0" smtClean="0">
                          <a:effectLst/>
                        </a:rPr>
                        <a:t> dispatch of OF Messages (</a:t>
                      </a:r>
                      <a:r>
                        <a:rPr lang="en-US" sz="1200" dirty="0" smtClean="0">
                          <a:effectLst/>
                        </a:rPr>
                        <a:t>Flow Mod,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dirty="0" smtClean="0">
                          <a:effectLst/>
                        </a:rPr>
                        <a:t>Group</a:t>
                      </a:r>
                      <a:r>
                        <a:rPr lang="en-US" sz="1200" baseline="0" dirty="0" smtClean="0">
                          <a:effectLst/>
                        </a:rPr>
                        <a:t> Mod etc.)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No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Yes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3936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Ability to enable</a:t>
                      </a:r>
                      <a:r>
                        <a:rPr lang="en-US" sz="1200" baseline="0" dirty="0" smtClean="0">
                          <a:effectLst/>
                        </a:rPr>
                        <a:t> / disable statistics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No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Yes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3936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Table Features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  <a:tr h="590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Applications with exclusive compatibility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err="1" smtClean="0">
                          <a:effectLst/>
                        </a:rPr>
                        <a:t>faas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groupbasedpolicy</a:t>
                      </a:r>
                      <a:r>
                        <a:rPr lang="en-US" sz="1200" kern="1200" dirty="0" smtClean="0">
                          <a:effectLst/>
                        </a:rPr>
                        <a:t>, l2switch, nemo, </a:t>
                      </a:r>
                      <a:r>
                        <a:rPr lang="en-US" sz="1200" kern="1200" dirty="0" err="1" smtClean="0">
                          <a:effectLst/>
                        </a:rPr>
                        <a:t>netide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sdninterfaceapp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sfc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vpnservice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vtn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err="1" smtClean="0">
                          <a:effectLst/>
                        </a:rPr>
                        <a:t>didm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lacp</a:t>
                      </a:r>
                      <a:r>
                        <a:rPr lang="en-US" sz="1200" kern="1200" dirty="0" smtClean="0">
                          <a:effectLst/>
                        </a:rPr>
                        <a:t>, </a:t>
                      </a:r>
                      <a:r>
                        <a:rPr lang="en-US" sz="1200" kern="1200" dirty="0" err="1" smtClean="0">
                          <a:effectLst/>
                        </a:rPr>
                        <a:t>nic</a:t>
                      </a:r>
                      <a:endParaRPr lang="en-US" sz="1200" kern="1200" dirty="0" smtClean="0">
                        <a:effectLst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37" marR="6243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160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Ericsson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Shuva Jyoti Kar</dc:creator>
  <cp:lastModifiedBy>Shuva Jyoti Kar</cp:lastModifiedBy>
  <cp:revision>6</cp:revision>
  <dcterms:created xsi:type="dcterms:W3CDTF">2016-01-18T11:41:51Z</dcterms:created>
  <dcterms:modified xsi:type="dcterms:W3CDTF">2016-01-18T12:18:56Z</dcterms:modified>
</cp:coreProperties>
</file>