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4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8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9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3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5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9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37121-37CF-4B67-ACB5-AF15C607E9CD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847EA-F5FB-4E5A-8A58-61769088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8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bcd@defg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1430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n-US" dirty="0" smtClean="0">
                <a:hlinkClick r:id="rId2"/>
              </a:rPr>
              <a:t>abcd@defg.com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36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muthu</dc:creator>
  <cp:lastModifiedBy>muthu</cp:lastModifiedBy>
  <cp:revision>5</cp:revision>
  <dcterms:created xsi:type="dcterms:W3CDTF">2012-06-11T10:37:26Z</dcterms:created>
  <dcterms:modified xsi:type="dcterms:W3CDTF">2012-06-14T14:28:14Z</dcterms:modified>
</cp:coreProperties>
</file>