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11963" cy="99456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18779-FE12-4CFE-BB1F-4ADE8816604D}" type="datetimeFigureOut">
              <a:rPr lang="ko-KR" altLang="en-US" smtClean="0"/>
              <a:t>2015-01-04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DF34-38F4-4E68-8C39-9BB1773DB6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227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18779-FE12-4CFE-BB1F-4ADE8816604D}" type="datetimeFigureOut">
              <a:rPr lang="ko-KR" altLang="en-US" smtClean="0"/>
              <a:t>2015-01-04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DF34-38F4-4E68-8C39-9BB1773DB6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815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18779-FE12-4CFE-BB1F-4ADE8816604D}" type="datetimeFigureOut">
              <a:rPr lang="ko-KR" altLang="en-US" smtClean="0"/>
              <a:t>2015-01-04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DF34-38F4-4E68-8C39-9BB1773DB6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582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18779-FE12-4CFE-BB1F-4ADE8816604D}" type="datetimeFigureOut">
              <a:rPr lang="ko-KR" altLang="en-US" smtClean="0"/>
              <a:t>2015-01-04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DF34-38F4-4E68-8C39-9BB1773DB6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1524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18779-FE12-4CFE-BB1F-4ADE8816604D}" type="datetimeFigureOut">
              <a:rPr lang="ko-KR" altLang="en-US" smtClean="0"/>
              <a:t>2015-01-04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DF34-38F4-4E68-8C39-9BB1773DB6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748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18779-FE12-4CFE-BB1F-4ADE8816604D}" type="datetimeFigureOut">
              <a:rPr lang="ko-KR" altLang="en-US" smtClean="0"/>
              <a:t>2015-01-04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DF34-38F4-4E68-8C39-9BB1773DB6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422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18779-FE12-4CFE-BB1F-4ADE8816604D}" type="datetimeFigureOut">
              <a:rPr lang="ko-KR" altLang="en-US" smtClean="0"/>
              <a:t>2015-01-04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DF34-38F4-4E68-8C39-9BB1773DB6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4515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18779-FE12-4CFE-BB1F-4ADE8816604D}" type="datetimeFigureOut">
              <a:rPr lang="ko-KR" altLang="en-US" smtClean="0"/>
              <a:t>2015-01-04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DF34-38F4-4E68-8C39-9BB1773DB6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0629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18779-FE12-4CFE-BB1F-4ADE8816604D}" type="datetimeFigureOut">
              <a:rPr lang="ko-KR" altLang="en-US" smtClean="0"/>
              <a:t>2015-01-04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DF34-38F4-4E68-8C39-9BB1773DB6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9459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18779-FE12-4CFE-BB1F-4ADE8816604D}" type="datetimeFigureOut">
              <a:rPr lang="ko-KR" altLang="en-US" smtClean="0"/>
              <a:t>2015-01-04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DF34-38F4-4E68-8C39-9BB1773DB6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84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18779-FE12-4CFE-BB1F-4ADE8816604D}" type="datetimeFigureOut">
              <a:rPr lang="ko-KR" altLang="en-US" smtClean="0"/>
              <a:t>2015-01-04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DF34-38F4-4E68-8C39-9BB1773DB6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5923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18779-FE12-4CFE-BB1F-4ADE8816604D}" type="datetimeFigureOut">
              <a:rPr lang="ko-KR" altLang="en-US" smtClean="0"/>
              <a:t>2015-01-04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5DF34-38F4-4E68-8C39-9BB1773DB6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268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모서리가 둥근 직사각형 16"/>
          <p:cNvSpPr/>
          <p:nvPr/>
        </p:nvSpPr>
        <p:spPr>
          <a:xfrm>
            <a:off x="251520" y="1813998"/>
            <a:ext cx="4392488" cy="4855362"/>
          </a:xfrm>
          <a:prstGeom prst="roundRect">
            <a:avLst>
              <a:gd name="adj" fmla="val 783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486564" y="2876285"/>
            <a:ext cx="360040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990620" y="2876285"/>
            <a:ext cx="164666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Faster 2 times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46140" y="2876285"/>
            <a:ext cx="45076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28713" y="287628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$</a:t>
            </a:r>
            <a:endParaRPr lang="ko-KR" altLang="en-US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486564" y="3380341"/>
            <a:ext cx="360040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990619" y="3380341"/>
            <a:ext cx="164666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 more page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46140" y="3380341"/>
            <a:ext cx="45076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30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28713" y="3380341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$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90820" y="2846305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+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90820" y="3344011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+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6754" y="281034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 smtClean="0">
                <a:solidFill>
                  <a:srgbClr val="FF0000"/>
                </a:solidFill>
              </a:rPr>
              <a:t>√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1795016" y="567264"/>
            <a:ext cx="557480" cy="5574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1</a:t>
            </a:r>
            <a:endParaRPr lang="ko-KR" alt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2443088" y="620688"/>
            <a:ext cx="6594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User choose </a:t>
            </a:r>
            <a:r>
              <a:rPr lang="en-US" altLang="ko-KR" b="1" dirty="0" smtClean="0">
                <a:solidFill>
                  <a:srgbClr val="FF0000"/>
                </a:solidFill>
              </a:rPr>
              <a:t>Choice</a:t>
            </a:r>
            <a:r>
              <a:rPr lang="en-US" altLang="ko-KR" dirty="0" smtClean="0"/>
              <a:t>’s </a:t>
            </a:r>
            <a:r>
              <a:rPr lang="en-US" altLang="ko-KR" b="1" dirty="0" smtClean="0">
                <a:solidFill>
                  <a:srgbClr val="FF0000"/>
                </a:solidFill>
              </a:rPr>
              <a:t>name</a:t>
            </a:r>
            <a:r>
              <a:rPr lang="en-US" altLang="ko-KR" dirty="0" smtClean="0"/>
              <a:t> &amp; </a:t>
            </a:r>
            <a:r>
              <a:rPr lang="en-US" altLang="ko-KR" b="1" dirty="0" smtClean="0">
                <a:solidFill>
                  <a:srgbClr val="FF0000"/>
                </a:solidFill>
              </a:rPr>
              <a:t>price</a:t>
            </a:r>
            <a:r>
              <a:rPr lang="en-US" altLang="ko-KR" dirty="0" smtClean="0"/>
              <a:t>s  using “Choice” Model.</a:t>
            </a:r>
            <a:br>
              <a:rPr lang="en-US" altLang="ko-KR" dirty="0" smtClean="0"/>
            </a:br>
            <a:r>
              <a:rPr lang="en-US" altLang="ko-KR" dirty="0" smtClean="0"/>
              <a:t>Of course product’s basic price already offered. (100$)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56754" y="2030022"/>
            <a:ext cx="2120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Your Product Price</a:t>
            </a:r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196098" y="204002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100</a:t>
            </a:r>
            <a:endParaRPr lang="ko-KR" alt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037964" y="206070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$</a:t>
            </a:r>
            <a:endParaRPr lang="ko-KR" altLang="en-US" dirty="0"/>
          </a:p>
        </p:txBody>
      </p:sp>
      <p:cxnSp>
        <p:nvCxnSpPr>
          <p:cNvPr id="22" name="직선 연결선 21"/>
          <p:cNvCxnSpPr/>
          <p:nvPr/>
        </p:nvCxnSpPr>
        <p:spPr>
          <a:xfrm>
            <a:off x="488794" y="2490280"/>
            <a:ext cx="3851223" cy="0"/>
          </a:xfrm>
          <a:prstGeom prst="line">
            <a:avLst/>
          </a:prstGeom>
          <a:ln w="63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504753" y="4034478"/>
            <a:ext cx="3851223" cy="0"/>
          </a:xfrm>
          <a:prstGeom prst="line">
            <a:avLst/>
          </a:prstGeom>
          <a:ln w="63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67544" y="4241210"/>
            <a:ext cx="183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Your Choice are</a:t>
            </a:r>
            <a:endParaRPr lang="ko-KR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990619" y="4610542"/>
            <a:ext cx="1738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0488" indent="-90488">
              <a:buFont typeface="Arial" panose="020B0604020202020204" pitchFamily="34" charset="0"/>
              <a:buChar char="•"/>
            </a:pPr>
            <a:r>
              <a:rPr lang="en-US" altLang="ko-KR" dirty="0" smtClean="0"/>
              <a:t>Faster 2 times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269964" y="4610542"/>
            <a:ext cx="45076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10</a:t>
            </a:r>
            <a:endParaRPr lang="ko-KR" alt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022974" y="461054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$</a:t>
            </a:r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79512" y="1268760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single.html</a:t>
            </a:r>
            <a:endParaRPr lang="ko-KR" altLang="en-US" b="1" dirty="0"/>
          </a:p>
        </p:txBody>
      </p:sp>
      <p:cxnSp>
        <p:nvCxnSpPr>
          <p:cNvPr id="30" name="직선 연결선 29"/>
          <p:cNvCxnSpPr/>
          <p:nvPr/>
        </p:nvCxnSpPr>
        <p:spPr>
          <a:xfrm>
            <a:off x="524562" y="5073416"/>
            <a:ext cx="3851223" cy="0"/>
          </a:xfrm>
          <a:prstGeom prst="line">
            <a:avLst/>
          </a:prstGeom>
          <a:ln w="63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67544" y="5136132"/>
            <a:ext cx="1260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Total Price</a:t>
            </a:r>
            <a:endParaRPr lang="ko-KR" alt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128898" y="5151122"/>
            <a:ext cx="58381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110</a:t>
            </a:r>
            <a:endParaRPr lang="ko-KR" alt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025916" y="515406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$</a:t>
            </a:r>
            <a:endParaRPr lang="ko-KR" altLang="en-US" dirty="0"/>
          </a:p>
        </p:txBody>
      </p:sp>
      <p:sp>
        <p:nvSpPr>
          <p:cNvPr id="34" name="모서리가 둥근 직사각형 33"/>
          <p:cNvSpPr/>
          <p:nvPr/>
        </p:nvSpPr>
        <p:spPr>
          <a:xfrm>
            <a:off x="1746288" y="6093296"/>
            <a:ext cx="1368152" cy="4413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/>
              <a:t>checkout</a:t>
            </a:r>
            <a:endParaRPr lang="ko-KR" altLang="en-US" b="1" dirty="0"/>
          </a:p>
        </p:txBody>
      </p:sp>
      <p:cxnSp>
        <p:nvCxnSpPr>
          <p:cNvPr id="35" name="직선 연결선 34"/>
          <p:cNvCxnSpPr/>
          <p:nvPr/>
        </p:nvCxnSpPr>
        <p:spPr>
          <a:xfrm>
            <a:off x="497524" y="5733256"/>
            <a:ext cx="3851223" cy="0"/>
          </a:xfrm>
          <a:prstGeom prst="line">
            <a:avLst/>
          </a:prstGeom>
          <a:ln w="63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타원 35"/>
          <p:cNvSpPr/>
          <p:nvPr/>
        </p:nvSpPr>
        <p:spPr>
          <a:xfrm>
            <a:off x="4950624" y="1791400"/>
            <a:ext cx="557480" cy="5574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2</a:t>
            </a:r>
            <a:endParaRPr lang="ko-KR" alt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5206098" y="1268760"/>
            <a:ext cx="393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b="1" dirty="0" smtClean="0">
                <a:solidFill>
                  <a:srgbClr val="FF0000"/>
                </a:solidFill>
              </a:rPr>
              <a:t>?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55195" y="1843949"/>
            <a:ext cx="19447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In my views.py , </a:t>
            </a:r>
            <a:br>
              <a:rPr lang="en-US" altLang="ko-KR" dirty="0" smtClean="0"/>
            </a:br>
            <a:r>
              <a:rPr lang="en-US" altLang="ko-KR" dirty="0" smtClean="0"/>
              <a:t>How can I code?</a:t>
            </a:r>
          </a:p>
          <a:p>
            <a:endParaRPr lang="ko-KR" altLang="en-US" dirty="0"/>
          </a:p>
        </p:txBody>
      </p:sp>
      <p:sp>
        <p:nvSpPr>
          <p:cNvPr id="39" name="타원 38"/>
          <p:cNvSpPr/>
          <p:nvPr/>
        </p:nvSpPr>
        <p:spPr>
          <a:xfrm>
            <a:off x="4962020" y="3101193"/>
            <a:ext cx="557480" cy="5574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3</a:t>
            </a:r>
            <a:endParaRPr lang="ko-KR" alt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5566591" y="3153742"/>
            <a:ext cx="3449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In my Model, what should I do</a:t>
            </a:r>
          </a:p>
          <a:p>
            <a:r>
              <a:rPr lang="en-US" altLang="ko-KR" dirty="0" smtClean="0"/>
              <a:t>more like storing total price?</a:t>
            </a:r>
            <a:endParaRPr lang="ko-KR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138970" y="2553119"/>
            <a:ext cx="393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b="1" dirty="0" smtClean="0">
                <a:solidFill>
                  <a:srgbClr val="FF0000"/>
                </a:solidFill>
              </a:rPr>
              <a:t>?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955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67</Words>
  <Application>Microsoft Office PowerPoint</Application>
  <PresentationFormat>화면 슬라이드 쇼(4:3)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5</cp:revision>
  <cp:lastPrinted>2015-01-04T05:46:28Z</cp:lastPrinted>
  <dcterms:created xsi:type="dcterms:W3CDTF">2015-01-04T05:09:50Z</dcterms:created>
  <dcterms:modified xsi:type="dcterms:W3CDTF">2015-01-04T05:51:28Z</dcterms:modified>
</cp:coreProperties>
</file>