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0" d="100"/>
          <a:sy n="40" d="100"/>
        </p:scale>
        <p:origin x="-1398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 サブタイトルの書式設定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1CB0A-CCE1-4637-BFDF-F321F4F95A58}" type="datetimeFigureOut">
              <a:rPr kumimoji="1" lang="ja-JP" altLang="en-US" smtClean="0"/>
              <a:t>2013/7/16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1E210C-4267-4865-BB98-12A7FE5C61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1CB0A-CCE1-4637-BFDF-F321F4F95A58}" type="datetimeFigureOut">
              <a:rPr kumimoji="1" lang="ja-JP" altLang="en-US" smtClean="0"/>
              <a:t>2013/7/16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1E210C-4267-4865-BB98-12A7FE5C61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1CB0A-CCE1-4637-BFDF-F321F4F95A58}" type="datetimeFigureOut">
              <a:rPr kumimoji="1" lang="ja-JP" altLang="en-US" smtClean="0"/>
              <a:t>2013/7/16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1E210C-4267-4865-BB98-12A7FE5C61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1CB0A-CCE1-4637-BFDF-F321F4F95A58}" type="datetimeFigureOut">
              <a:rPr kumimoji="1" lang="ja-JP" altLang="en-US" smtClean="0"/>
              <a:t>2013/7/16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1E210C-4267-4865-BB98-12A7FE5C61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1CB0A-CCE1-4637-BFDF-F321F4F95A58}" type="datetimeFigureOut">
              <a:rPr kumimoji="1" lang="ja-JP" altLang="en-US" smtClean="0"/>
              <a:t>2013/7/16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1E210C-4267-4865-BB98-12A7FE5C61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1CB0A-CCE1-4637-BFDF-F321F4F95A58}" type="datetimeFigureOut">
              <a:rPr kumimoji="1" lang="ja-JP" altLang="en-US" smtClean="0"/>
              <a:t>2013/7/16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1E210C-4267-4865-BB98-12A7FE5C61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1CB0A-CCE1-4637-BFDF-F321F4F95A58}" type="datetimeFigureOut">
              <a:rPr kumimoji="1" lang="ja-JP" altLang="en-US" smtClean="0"/>
              <a:t>2013/7/16</a:t>
            </a:fld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1E210C-4267-4865-BB98-12A7FE5C61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1CB0A-CCE1-4637-BFDF-F321F4F95A58}" type="datetimeFigureOut">
              <a:rPr kumimoji="1" lang="ja-JP" altLang="en-US" smtClean="0"/>
              <a:t>2013/7/16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1E210C-4267-4865-BB98-12A7FE5C61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1CB0A-CCE1-4637-BFDF-F321F4F95A58}" type="datetimeFigureOut">
              <a:rPr kumimoji="1" lang="ja-JP" altLang="en-US" smtClean="0"/>
              <a:t>2013/7/16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1E210C-4267-4865-BB98-12A7FE5C61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1CB0A-CCE1-4637-BFDF-F321F4F95A58}" type="datetimeFigureOut">
              <a:rPr kumimoji="1" lang="ja-JP" altLang="en-US" smtClean="0"/>
              <a:t>2013/7/16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1E210C-4267-4865-BB98-12A7FE5C61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1CB0A-CCE1-4637-BFDF-F321F4F95A58}" type="datetimeFigureOut">
              <a:rPr kumimoji="1" lang="ja-JP" altLang="en-US" smtClean="0"/>
              <a:t>2013/7/16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1E210C-4267-4865-BB98-12A7FE5C61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A1CB0A-CCE1-4637-BFDF-F321F4F95A58}" type="datetimeFigureOut">
              <a:rPr kumimoji="1" lang="ja-JP" altLang="en-US" smtClean="0"/>
              <a:t>2013/7/16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1E210C-4267-4865-BB98-12A7FE5C61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/>
          <p:cNvSpPr/>
          <p:nvPr/>
        </p:nvSpPr>
        <p:spPr>
          <a:xfrm>
            <a:off x="2286000" y="2413338"/>
            <a:ext cx="4572000" cy="203132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altLang="ja-JP" dirty="0"/>
              <a:t>Single byte</a:t>
            </a:r>
            <a:endParaRPr lang="ja-JP" altLang="ja-JP" dirty="0"/>
          </a:p>
          <a:p>
            <a:r>
              <a:rPr lang="ja-JP" altLang="ja-JP" dirty="0"/>
              <a:t>複数の文字</a:t>
            </a:r>
          </a:p>
          <a:p>
            <a:r>
              <a:rPr lang="ja-JP" altLang="ja-JP" dirty="0"/>
              <a:t>カタカナ</a:t>
            </a:r>
          </a:p>
          <a:p>
            <a:r>
              <a:rPr lang="ja-JP" altLang="ja-JP" dirty="0"/>
              <a:t>ﾊﾝｶｸ</a:t>
            </a:r>
          </a:p>
          <a:p>
            <a:r>
              <a:rPr lang="ja-JP" altLang="ja-JP" dirty="0"/>
              <a:t>表十ソ</a:t>
            </a:r>
          </a:p>
          <a:p>
            <a:r>
              <a:rPr lang="ja-JP" altLang="ja-JP" dirty="0"/>
              <a:t>𠮟</a:t>
            </a:r>
          </a:p>
          <a:p>
            <a:r>
              <a:rPr lang="ja-JP" altLang="ja-JP" dirty="0"/>
              <a:t>表</a:t>
            </a:r>
            <a:r>
              <a:rPr lang="en-US" altLang="ja-JP" dirty="0"/>
              <a:t>Mix</a:t>
            </a:r>
            <a:r>
              <a:rPr lang="ja-JP" altLang="ja-JP" dirty="0"/>
              <a:t>パﾋﾟ𠮟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92316" y="2413338"/>
            <a:ext cx="3200400" cy="9525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25</Words>
  <Application>Microsoft Office PowerPoint</Application>
  <PresentationFormat>On-screen Show (4:3)</PresentationFormat>
  <Paragraphs>7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テーマ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mkawachi</dc:creator>
  <cp:lastModifiedBy>Jukka Zitting</cp:lastModifiedBy>
  <cp:revision>2</cp:revision>
  <dcterms:created xsi:type="dcterms:W3CDTF">2012-11-21T10:54:45Z</dcterms:created>
  <dcterms:modified xsi:type="dcterms:W3CDTF">2013-07-16T10:25:27Z</dcterms:modified>
</cp:coreProperties>
</file>