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1B04E4-11F0-4AE2-BF4B-5A0774A38C38}" v="50" dt="2023-08-23T10:49:00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6" d="100"/>
          <a:sy n="96" d="100"/>
        </p:scale>
        <p:origin x="6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mitrescu, Cristian" userId="94336446-1fe3-430c-81f2-2526b0f31526" providerId="ADAL" clId="{4B1B04E4-11F0-4AE2-BF4B-5A0774A38C38}"/>
    <pc:docChg chg="undo custSel addSld modSld">
      <pc:chgData name="Dumitrescu, Cristian" userId="94336446-1fe3-430c-81f2-2526b0f31526" providerId="ADAL" clId="{4B1B04E4-11F0-4AE2-BF4B-5A0774A38C38}" dt="2023-08-23T10:49:00.480" v="3181" actId="20577"/>
      <pc:docMkLst>
        <pc:docMk/>
      </pc:docMkLst>
      <pc:sldChg chg="modSp mod">
        <pc:chgData name="Dumitrescu, Cristian" userId="94336446-1fe3-430c-81f2-2526b0f31526" providerId="ADAL" clId="{4B1B04E4-11F0-4AE2-BF4B-5A0774A38C38}" dt="2023-08-23T09:39:52.901" v="156" actId="20577"/>
        <pc:sldMkLst>
          <pc:docMk/>
          <pc:sldMk cId="1585142166" sldId="256"/>
        </pc:sldMkLst>
        <pc:spChg chg="mod">
          <ac:chgData name="Dumitrescu, Cristian" userId="94336446-1fe3-430c-81f2-2526b0f31526" providerId="ADAL" clId="{4B1B04E4-11F0-4AE2-BF4B-5A0774A38C38}" dt="2023-08-23T09:39:52.901" v="156" actId="20577"/>
          <ac:spMkLst>
            <pc:docMk/>
            <pc:sldMk cId="1585142166" sldId="256"/>
            <ac:spMk id="2" creationId="{73AFFD62-F0CB-4786-036B-BE5138665779}"/>
          </ac:spMkLst>
        </pc:spChg>
        <pc:spChg chg="mod">
          <ac:chgData name="Dumitrescu, Cristian" userId="94336446-1fe3-430c-81f2-2526b0f31526" providerId="ADAL" clId="{4B1B04E4-11F0-4AE2-BF4B-5A0774A38C38}" dt="2023-08-23T09:39:05.584" v="105" actId="20577"/>
          <ac:spMkLst>
            <pc:docMk/>
            <pc:sldMk cId="1585142166" sldId="256"/>
            <ac:spMk id="3" creationId="{5F22D521-7DF9-9226-0AD0-45E64F8C9271}"/>
          </ac:spMkLst>
        </pc:spChg>
      </pc:sldChg>
      <pc:sldChg chg="modSp new mod">
        <pc:chgData name="Dumitrescu, Cristian" userId="94336446-1fe3-430c-81f2-2526b0f31526" providerId="ADAL" clId="{4B1B04E4-11F0-4AE2-BF4B-5A0774A38C38}" dt="2023-08-23T10:46:36.332" v="3076" actId="114"/>
        <pc:sldMkLst>
          <pc:docMk/>
          <pc:sldMk cId="1915713737" sldId="257"/>
        </pc:sldMkLst>
        <pc:spChg chg="mod">
          <ac:chgData name="Dumitrescu, Cristian" userId="94336446-1fe3-430c-81f2-2526b0f31526" providerId="ADAL" clId="{4B1B04E4-11F0-4AE2-BF4B-5A0774A38C38}" dt="2023-08-23T09:41:18.082" v="221" actId="20577"/>
          <ac:spMkLst>
            <pc:docMk/>
            <pc:sldMk cId="1915713737" sldId="257"/>
            <ac:spMk id="2" creationId="{45572C52-D8F0-5671-D6E0-D4BBC8D078B2}"/>
          </ac:spMkLst>
        </pc:spChg>
        <pc:spChg chg="mod">
          <ac:chgData name="Dumitrescu, Cristian" userId="94336446-1fe3-430c-81f2-2526b0f31526" providerId="ADAL" clId="{4B1B04E4-11F0-4AE2-BF4B-5A0774A38C38}" dt="2023-08-23T10:46:36.332" v="3076" actId="114"/>
          <ac:spMkLst>
            <pc:docMk/>
            <pc:sldMk cId="1915713737" sldId="257"/>
            <ac:spMk id="3" creationId="{077C91D5-8C9F-EA98-1122-94D1601ECC7A}"/>
          </ac:spMkLst>
        </pc:spChg>
      </pc:sldChg>
      <pc:sldChg chg="modSp new mod">
        <pc:chgData name="Dumitrescu, Cristian" userId="94336446-1fe3-430c-81f2-2526b0f31526" providerId="ADAL" clId="{4B1B04E4-11F0-4AE2-BF4B-5A0774A38C38}" dt="2023-08-23T10:10:44.957" v="2082" actId="20577"/>
        <pc:sldMkLst>
          <pc:docMk/>
          <pc:sldMk cId="4162290005" sldId="258"/>
        </pc:sldMkLst>
        <pc:spChg chg="mod">
          <ac:chgData name="Dumitrescu, Cristian" userId="94336446-1fe3-430c-81f2-2526b0f31526" providerId="ADAL" clId="{4B1B04E4-11F0-4AE2-BF4B-5A0774A38C38}" dt="2023-08-23T10:10:44.957" v="2082" actId="20577"/>
          <ac:spMkLst>
            <pc:docMk/>
            <pc:sldMk cId="4162290005" sldId="258"/>
            <ac:spMk id="2" creationId="{7B5DEB2E-230F-1C07-2A9E-2A65148E8005}"/>
          </ac:spMkLst>
        </pc:spChg>
        <pc:spChg chg="mod">
          <ac:chgData name="Dumitrescu, Cristian" userId="94336446-1fe3-430c-81f2-2526b0f31526" providerId="ADAL" clId="{4B1B04E4-11F0-4AE2-BF4B-5A0774A38C38}" dt="2023-08-23T10:10:17.838" v="2074" actId="115"/>
          <ac:spMkLst>
            <pc:docMk/>
            <pc:sldMk cId="4162290005" sldId="258"/>
            <ac:spMk id="3" creationId="{292D1043-12B4-DCAC-C195-825564CF942F}"/>
          </ac:spMkLst>
        </pc:spChg>
      </pc:sldChg>
      <pc:sldChg chg="addSp delSp modSp new mod modClrScheme chgLayout">
        <pc:chgData name="Dumitrescu, Cristian" userId="94336446-1fe3-430c-81f2-2526b0f31526" providerId="ADAL" clId="{4B1B04E4-11F0-4AE2-BF4B-5A0774A38C38}" dt="2023-08-23T10:30:16.208" v="2748" actId="14100"/>
        <pc:sldMkLst>
          <pc:docMk/>
          <pc:sldMk cId="2673459462" sldId="259"/>
        </pc:sldMkLst>
        <pc:spChg chg="mod ord">
          <ac:chgData name="Dumitrescu, Cristian" userId="94336446-1fe3-430c-81f2-2526b0f31526" providerId="ADAL" clId="{4B1B04E4-11F0-4AE2-BF4B-5A0774A38C38}" dt="2023-08-23T10:13:16.525" v="2143" actId="700"/>
          <ac:spMkLst>
            <pc:docMk/>
            <pc:sldMk cId="2673459462" sldId="259"/>
            <ac:spMk id="2" creationId="{3CF9C96C-7037-C76F-B269-992340274DD2}"/>
          </ac:spMkLst>
        </pc:spChg>
        <pc:spChg chg="del mod ord">
          <ac:chgData name="Dumitrescu, Cristian" userId="94336446-1fe3-430c-81f2-2526b0f31526" providerId="ADAL" clId="{4B1B04E4-11F0-4AE2-BF4B-5A0774A38C38}" dt="2023-08-23T10:11:42.160" v="2128" actId="700"/>
          <ac:spMkLst>
            <pc:docMk/>
            <pc:sldMk cId="2673459462" sldId="259"/>
            <ac:spMk id="3" creationId="{61AD1769-B53F-D590-E505-6D55C74AE72F}"/>
          </ac:spMkLst>
        </pc:spChg>
        <pc:spChg chg="add del mod ord">
          <ac:chgData name="Dumitrescu, Cristian" userId="94336446-1fe3-430c-81f2-2526b0f31526" providerId="ADAL" clId="{4B1B04E4-11F0-4AE2-BF4B-5A0774A38C38}" dt="2023-08-23T10:11:50.334" v="2129" actId="700"/>
          <ac:spMkLst>
            <pc:docMk/>
            <pc:sldMk cId="2673459462" sldId="259"/>
            <ac:spMk id="4" creationId="{00038D0A-CE02-F004-87F2-548740A86550}"/>
          </ac:spMkLst>
        </pc:spChg>
        <pc:spChg chg="add del mod ord">
          <ac:chgData name="Dumitrescu, Cristian" userId="94336446-1fe3-430c-81f2-2526b0f31526" providerId="ADAL" clId="{4B1B04E4-11F0-4AE2-BF4B-5A0774A38C38}" dt="2023-08-23T10:11:50.334" v="2129" actId="700"/>
          <ac:spMkLst>
            <pc:docMk/>
            <pc:sldMk cId="2673459462" sldId="259"/>
            <ac:spMk id="5" creationId="{088B7B44-0C3C-AFA7-BA11-7D4DB3BD2D85}"/>
          </ac:spMkLst>
        </pc:spChg>
        <pc:spChg chg="add del mod ord">
          <ac:chgData name="Dumitrescu, Cristian" userId="94336446-1fe3-430c-81f2-2526b0f31526" providerId="ADAL" clId="{4B1B04E4-11F0-4AE2-BF4B-5A0774A38C38}" dt="2023-08-23T10:11:50.334" v="2129" actId="700"/>
          <ac:spMkLst>
            <pc:docMk/>
            <pc:sldMk cId="2673459462" sldId="259"/>
            <ac:spMk id="6" creationId="{E42A5A1E-B658-84FD-08C9-7B6671C5F0D0}"/>
          </ac:spMkLst>
        </pc:spChg>
        <pc:spChg chg="add del mod ord">
          <ac:chgData name="Dumitrescu, Cristian" userId="94336446-1fe3-430c-81f2-2526b0f31526" providerId="ADAL" clId="{4B1B04E4-11F0-4AE2-BF4B-5A0774A38C38}" dt="2023-08-23T10:11:50.334" v="2129" actId="700"/>
          <ac:spMkLst>
            <pc:docMk/>
            <pc:sldMk cId="2673459462" sldId="259"/>
            <ac:spMk id="7" creationId="{5F0D9D78-DAA4-F243-FFFB-6BA56726C7CA}"/>
          </ac:spMkLst>
        </pc:spChg>
        <pc:spChg chg="add del mod ord">
          <ac:chgData name="Dumitrescu, Cristian" userId="94336446-1fe3-430c-81f2-2526b0f31526" providerId="ADAL" clId="{4B1B04E4-11F0-4AE2-BF4B-5A0774A38C38}" dt="2023-08-23T10:13:16.525" v="2143" actId="700"/>
          <ac:spMkLst>
            <pc:docMk/>
            <pc:sldMk cId="2673459462" sldId="259"/>
            <ac:spMk id="8" creationId="{43B83082-C6A4-1B0B-67F4-4E74EE1AEB5F}"/>
          </ac:spMkLst>
        </pc:spChg>
        <pc:spChg chg="add del mod ord">
          <ac:chgData name="Dumitrescu, Cristian" userId="94336446-1fe3-430c-81f2-2526b0f31526" providerId="ADAL" clId="{4B1B04E4-11F0-4AE2-BF4B-5A0774A38C38}" dt="2023-08-23T10:13:16.525" v="2143" actId="700"/>
          <ac:spMkLst>
            <pc:docMk/>
            <pc:sldMk cId="2673459462" sldId="259"/>
            <ac:spMk id="9" creationId="{03174C3C-0321-4570-9984-5714B66FA508}"/>
          </ac:spMkLst>
        </pc:spChg>
        <pc:spChg chg="add del mod">
          <ac:chgData name="Dumitrescu, Cristian" userId="94336446-1fe3-430c-81f2-2526b0f31526" providerId="ADAL" clId="{4B1B04E4-11F0-4AE2-BF4B-5A0774A38C38}" dt="2023-08-23T10:12:50.829" v="2133"/>
          <ac:spMkLst>
            <pc:docMk/>
            <pc:sldMk cId="2673459462" sldId="259"/>
            <ac:spMk id="10" creationId="{8754969C-EC02-9BBE-C221-63FCEEAADD0F}"/>
          </ac:spMkLst>
        </pc:spChg>
        <pc:spChg chg="add mod ord">
          <ac:chgData name="Dumitrescu, Cristian" userId="94336446-1fe3-430c-81f2-2526b0f31526" providerId="ADAL" clId="{4B1B04E4-11F0-4AE2-BF4B-5A0774A38C38}" dt="2023-08-23T10:30:03.461" v="2745" actId="1076"/>
          <ac:spMkLst>
            <pc:docMk/>
            <pc:sldMk cId="2673459462" sldId="259"/>
            <ac:spMk id="11" creationId="{010ECD9B-6F28-0A2E-319C-9C3DDCAAF85C}"/>
          </ac:spMkLst>
        </pc:spChg>
        <pc:spChg chg="add del mod ord">
          <ac:chgData name="Dumitrescu, Cristian" userId="94336446-1fe3-430c-81f2-2526b0f31526" providerId="ADAL" clId="{4B1B04E4-11F0-4AE2-BF4B-5A0774A38C38}" dt="2023-08-23T10:30:12.232" v="2747" actId="14100"/>
          <ac:spMkLst>
            <pc:docMk/>
            <pc:sldMk cId="2673459462" sldId="259"/>
            <ac:spMk id="12" creationId="{3AA2A4EE-7309-89F1-47F3-166CD9866EA9}"/>
          </ac:spMkLst>
        </pc:spChg>
        <pc:spChg chg="add mod ord">
          <ac:chgData name="Dumitrescu, Cristian" userId="94336446-1fe3-430c-81f2-2526b0f31526" providerId="ADAL" clId="{4B1B04E4-11F0-4AE2-BF4B-5A0774A38C38}" dt="2023-08-23T10:30:07.863" v="2746" actId="1076"/>
          <ac:spMkLst>
            <pc:docMk/>
            <pc:sldMk cId="2673459462" sldId="259"/>
            <ac:spMk id="13" creationId="{AF30A7DB-B539-4670-4C16-8218B19211CE}"/>
          </ac:spMkLst>
        </pc:spChg>
        <pc:spChg chg="add mod ord">
          <ac:chgData name="Dumitrescu, Cristian" userId="94336446-1fe3-430c-81f2-2526b0f31526" providerId="ADAL" clId="{4B1B04E4-11F0-4AE2-BF4B-5A0774A38C38}" dt="2023-08-23T10:30:16.208" v="2748" actId="14100"/>
          <ac:spMkLst>
            <pc:docMk/>
            <pc:sldMk cId="2673459462" sldId="259"/>
            <ac:spMk id="14" creationId="{BBE5FB0E-7795-7EDC-0A6A-CE5E041B0E1D}"/>
          </ac:spMkLst>
        </pc:spChg>
        <pc:spChg chg="add del mod">
          <ac:chgData name="Dumitrescu, Cristian" userId="94336446-1fe3-430c-81f2-2526b0f31526" providerId="ADAL" clId="{4B1B04E4-11F0-4AE2-BF4B-5A0774A38C38}" dt="2023-08-23T10:14:12.155" v="2195"/>
          <ac:spMkLst>
            <pc:docMk/>
            <pc:sldMk cId="2673459462" sldId="259"/>
            <ac:spMk id="15" creationId="{2A39A0D1-6FA1-0E7F-C888-69B6C9F41F6A}"/>
          </ac:spMkLst>
        </pc:spChg>
        <pc:spChg chg="add del">
          <ac:chgData name="Dumitrescu, Cristian" userId="94336446-1fe3-430c-81f2-2526b0f31526" providerId="ADAL" clId="{4B1B04E4-11F0-4AE2-BF4B-5A0774A38C38}" dt="2023-08-23T10:24:29.398" v="2563"/>
          <ac:spMkLst>
            <pc:docMk/>
            <pc:sldMk cId="2673459462" sldId="259"/>
            <ac:spMk id="16" creationId="{8F98A948-2D27-BF05-12E8-9D351B03C387}"/>
          </ac:spMkLst>
        </pc:spChg>
        <pc:spChg chg="add del">
          <ac:chgData name="Dumitrescu, Cristian" userId="94336446-1fe3-430c-81f2-2526b0f31526" providerId="ADAL" clId="{4B1B04E4-11F0-4AE2-BF4B-5A0774A38C38}" dt="2023-08-23T10:24:37.030" v="2565"/>
          <ac:spMkLst>
            <pc:docMk/>
            <pc:sldMk cId="2673459462" sldId="259"/>
            <ac:spMk id="17" creationId="{D70AC12A-F26F-DD40-4314-BCD364FAC96D}"/>
          </ac:spMkLst>
        </pc:spChg>
      </pc:sldChg>
      <pc:sldChg chg="addSp delSp modSp new mod modClrScheme chgLayout">
        <pc:chgData name="Dumitrescu, Cristian" userId="94336446-1fe3-430c-81f2-2526b0f31526" providerId="ADAL" clId="{4B1B04E4-11F0-4AE2-BF4B-5A0774A38C38}" dt="2023-08-23T10:44:47.636" v="3052" actId="20577"/>
        <pc:sldMkLst>
          <pc:docMk/>
          <pc:sldMk cId="2761219838" sldId="260"/>
        </pc:sldMkLst>
        <pc:spChg chg="mod ord">
          <ac:chgData name="Dumitrescu, Cristian" userId="94336446-1fe3-430c-81f2-2526b0f31526" providerId="ADAL" clId="{4B1B04E4-11F0-4AE2-BF4B-5A0774A38C38}" dt="2023-08-23T10:40:19.720" v="2958" actId="20577"/>
          <ac:spMkLst>
            <pc:docMk/>
            <pc:sldMk cId="2761219838" sldId="260"/>
            <ac:spMk id="2" creationId="{3D002030-A1B7-8912-7ECD-6C71DE76F2B8}"/>
          </ac:spMkLst>
        </pc:spChg>
        <pc:spChg chg="del">
          <ac:chgData name="Dumitrescu, Cristian" userId="94336446-1fe3-430c-81f2-2526b0f31526" providerId="ADAL" clId="{4B1B04E4-11F0-4AE2-BF4B-5A0774A38C38}" dt="2023-08-23T10:32:32.228" v="2768" actId="700"/>
          <ac:spMkLst>
            <pc:docMk/>
            <pc:sldMk cId="2761219838" sldId="260"/>
            <ac:spMk id="3" creationId="{E617FA22-CD9C-D608-F8B5-9AF79BB072DF}"/>
          </ac:spMkLst>
        </pc:spChg>
        <pc:spChg chg="del">
          <ac:chgData name="Dumitrescu, Cristian" userId="94336446-1fe3-430c-81f2-2526b0f31526" providerId="ADAL" clId="{4B1B04E4-11F0-4AE2-BF4B-5A0774A38C38}" dt="2023-08-23T10:32:32.228" v="2768" actId="700"/>
          <ac:spMkLst>
            <pc:docMk/>
            <pc:sldMk cId="2761219838" sldId="260"/>
            <ac:spMk id="4" creationId="{AB4A9AE9-D40C-B8E0-C56B-4FAA2E370545}"/>
          </ac:spMkLst>
        </pc:spChg>
        <pc:spChg chg="del">
          <ac:chgData name="Dumitrescu, Cristian" userId="94336446-1fe3-430c-81f2-2526b0f31526" providerId="ADAL" clId="{4B1B04E4-11F0-4AE2-BF4B-5A0774A38C38}" dt="2023-08-23T10:32:32.228" v="2768" actId="700"/>
          <ac:spMkLst>
            <pc:docMk/>
            <pc:sldMk cId="2761219838" sldId="260"/>
            <ac:spMk id="5" creationId="{D2DB3440-73F8-F0FC-93B1-8D99F39B6C04}"/>
          </ac:spMkLst>
        </pc:spChg>
        <pc:spChg chg="del">
          <ac:chgData name="Dumitrescu, Cristian" userId="94336446-1fe3-430c-81f2-2526b0f31526" providerId="ADAL" clId="{4B1B04E4-11F0-4AE2-BF4B-5A0774A38C38}" dt="2023-08-23T10:32:32.228" v="2768" actId="700"/>
          <ac:spMkLst>
            <pc:docMk/>
            <pc:sldMk cId="2761219838" sldId="260"/>
            <ac:spMk id="6" creationId="{33950889-C9AA-7AD1-69A7-473D18FB7098}"/>
          </ac:spMkLst>
        </pc:spChg>
        <pc:spChg chg="add mod ord">
          <ac:chgData name="Dumitrescu, Cristian" userId="94336446-1fe3-430c-81f2-2526b0f31526" providerId="ADAL" clId="{4B1B04E4-11F0-4AE2-BF4B-5A0774A38C38}" dt="2023-08-23T10:36:26.992" v="2870" actId="14100"/>
          <ac:spMkLst>
            <pc:docMk/>
            <pc:sldMk cId="2761219838" sldId="260"/>
            <ac:spMk id="7" creationId="{F6F2E53A-C8EE-DACB-A25E-FBE10D6ED018}"/>
          </ac:spMkLst>
        </pc:spChg>
        <pc:spChg chg="add del">
          <ac:chgData name="Dumitrescu, Cristian" userId="94336446-1fe3-430c-81f2-2526b0f31526" providerId="ADAL" clId="{4B1B04E4-11F0-4AE2-BF4B-5A0774A38C38}" dt="2023-08-23T10:34:12.302" v="2828"/>
          <ac:spMkLst>
            <pc:docMk/>
            <pc:sldMk cId="2761219838" sldId="260"/>
            <ac:spMk id="8" creationId="{702896BB-F6CE-2A86-9379-164B33AA623D}"/>
          </ac:spMkLst>
        </pc:spChg>
        <pc:spChg chg="add del">
          <ac:chgData name="Dumitrescu, Cristian" userId="94336446-1fe3-430c-81f2-2526b0f31526" providerId="ADAL" clId="{4B1B04E4-11F0-4AE2-BF4B-5A0774A38C38}" dt="2023-08-23T10:34:16.371" v="2830"/>
          <ac:spMkLst>
            <pc:docMk/>
            <pc:sldMk cId="2761219838" sldId="260"/>
            <ac:spMk id="9" creationId="{6BB37901-99BC-EDB2-6858-80240D56089C}"/>
          </ac:spMkLst>
        </pc:spChg>
        <pc:spChg chg="add del">
          <ac:chgData name="Dumitrescu, Cristian" userId="94336446-1fe3-430c-81f2-2526b0f31526" providerId="ADAL" clId="{4B1B04E4-11F0-4AE2-BF4B-5A0774A38C38}" dt="2023-08-23T10:34:36.472" v="2834"/>
          <ac:spMkLst>
            <pc:docMk/>
            <pc:sldMk cId="2761219838" sldId="260"/>
            <ac:spMk id="10" creationId="{03D6A008-8F7E-F360-B7A2-BBEA573CA262}"/>
          </ac:spMkLst>
        </pc:spChg>
        <pc:spChg chg="add del">
          <ac:chgData name="Dumitrescu, Cristian" userId="94336446-1fe3-430c-81f2-2526b0f31526" providerId="ADAL" clId="{4B1B04E4-11F0-4AE2-BF4B-5A0774A38C38}" dt="2023-08-23T10:36:00.432" v="2860"/>
          <ac:spMkLst>
            <pc:docMk/>
            <pc:sldMk cId="2761219838" sldId="260"/>
            <ac:spMk id="11" creationId="{0A0B6F1B-13FF-63E9-E907-889D854374F8}"/>
          </ac:spMkLst>
        </pc:spChg>
        <pc:spChg chg="add del">
          <ac:chgData name="Dumitrescu, Cristian" userId="94336446-1fe3-430c-81f2-2526b0f31526" providerId="ADAL" clId="{4B1B04E4-11F0-4AE2-BF4B-5A0774A38C38}" dt="2023-08-23T10:36:40.876" v="2874" actId="11529"/>
          <ac:spMkLst>
            <pc:docMk/>
            <pc:sldMk cId="2761219838" sldId="260"/>
            <ac:spMk id="12" creationId="{2866C327-9D6C-662E-F8FA-AE646D270D93}"/>
          </ac:spMkLst>
        </pc:spChg>
        <pc:spChg chg="add del">
          <ac:chgData name="Dumitrescu, Cristian" userId="94336446-1fe3-430c-81f2-2526b0f31526" providerId="ADAL" clId="{4B1B04E4-11F0-4AE2-BF4B-5A0774A38C38}" dt="2023-08-23T10:36:37.120" v="2873"/>
          <ac:spMkLst>
            <pc:docMk/>
            <pc:sldMk cId="2761219838" sldId="260"/>
            <ac:spMk id="13" creationId="{0C6D2676-9E64-E562-1A87-405894CBFF5B}"/>
          </ac:spMkLst>
        </pc:spChg>
        <pc:spChg chg="add mod">
          <ac:chgData name="Dumitrescu, Cristian" userId="94336446-1fe3-430c-81f2-2526b0f31526" providerId="ADAL" clId="{4B1B04E4-11F0-4AE2-BF4B-5A0774A38C38}" dt="2023-08-23T10:38:23.093" v="2898" actId="404"/>
          <ac:spMkLst>
            <pc:docMk/>
            <pc:sldMk cId="2761219838" sldId="260"/>
            <ac:spMk id="14" creationId="{07E6C9B3-F7EE-36F0-60EB-FDE6105A108A}"/>
          </ac:spMkLst>
        </pc:spChg>
        <pc:spChg chg="add del">
          <ac:chgData name="Dumitrescu, Cristian" userId="94336446-1fe3-430c-81f2-2526b0f31526" providerId="ADAL" clId="{4B1B04E4-11F0-4AE2-BF4B-5A0774A38C38}" dt="2023-08-23T10:36:55.094" v="2877"/>
          <ac:spMkLst>
            <pc:docMk/>
            <pc:sldMk cId="2761219838" sldId="260"/>
            <ac:spMk id="15" creationId="{26808A96-CAEB-D62E-EF7E-84B1F7117F74}"/>
          </ac:spMkLst>
        </pc:spChg>
        <pc:spChg chg="add mod">
          <ac:chgData name="Dumitrescu, Cristian" userId="94336446-1fe3-430c-81f2-2526b0f31526" providerId="ADAL" clId="{4B1B04E4-11F0-4AE2-BF4B-5A0774A38C38}" dt="2023-08-23T10:39:00.138" v="2904" actId="1076"/>
          <ac:spMkLst>
            <pc:docMk/>
            <pc:sldMk cId="2761219838" sldId="260"/>
            <ac:spMk id="16" creationId="{692B2149-EC08-A7F9-43BC-3D6D0A2435FC}"/>
          </ac:spMkLst>
        </pc:spChg>
        <pc:spChg chg="add mod">
          <ac:chgData name="Dumitrescu, Cristian" userId="94336446-1fe3-430c-81f2-2526b0f31526" providerId="ADAL" clId="{4B1B04E4-11F0-4AE2-BF4B-5A0774A38C38}" dt="2023-08-23T10:44:47.636" v="3052" actId="20577"/>
          <ac:spMkLst>
            <pc:docMk/>
            <pc:sldMk cId="2761219838" sldId="260"/>
            <ac:spMk id="17" creationId="{A6450B53-8AAD-43F8-0474-66F62C7D431F}"/>
          </ac:spMkLst>
        </pc:spChg>
      </pc:sldChg>
      <pc:sldChg chg="addSp delSp modSp new mod">
        <pc:chgData name="Dumitrescu, Cristian" userId="94336446-1fe3-430c-81f2-2526b0f31526" providerId="ADAL" clId="{4B1B04E4-11F0-4AE2-BF4B-5A0774A38C38}" dt="2023-08-23T10:45:33.719" v="3061" actId="404"/>
        <pc:sldMkLst>
          <pc:docMk/>
          <pc:sldMk cId="2797058952" sldId="261"/>
        </pc:sldMkLst>
        <pc:spChg chg="mod">
          <ac:chgData name="Dumitrescu, Cristian" userId="94336446-1fe3-430c-81f2-2526b0f31526" providerId="ADAL" clId="{4B1B04E4-11F0-4AE2-BF4B-5A0774A38C38}" dt="2023-08-23T10:40:15.038" v="2956" actId="20577"/>
          <ac:spMkLst>
            <pc:docMk/>
            <pc:sldMk cId="2797058952" sldId="261"/>
            <ac:spMk id="2" creationId="{14A2022E-C133-81CE-8843-FC1C3FD356AD}"/>
          </ac:spMkLst>
        </pc:spChg>
        <pc:spChg chg="mod">
          <ac:chgData name="Dumitrescu, Cristian" userId="94336446-1fe3-430c-81f2-2526b0f31526" providerId="ADAL" clId="{4B1B04E4-11F0-4AE2-BF4B-5A0774A38C38}" dt="2023-08-23T10:45:33.719" v="3061" actId="404"/>
          <ac:spMkLst>
            <pc:docMk/>
            <pc:sldMk cId="2797058952" sldId="261"/>
            <ac:spMk id="3" creationId="{BC11D047-B945-980D-7052-04A78FD436B8}"/>
          </ac:spMkLst>
        </pc:spChg>
        <pc:spChg chg="add del">
          <ac:chgData name="Dumitrescu, Cristian" userId="94336446-1fe3-430c-81f2-2526b0f31526" providerId="ADAL" clId="{4B1B04E4-11F0-4AE2-BF4B-5A0774A38C38}" dt="2023-08-23T10:41:56.624" v="3001"/>
          <ac:spMkLst>
            <pc:docMk/>
            <pc:sldMk cId="2797058952" sldId="261"/>
            <ac:spMk id="4" creationId="{6DA37148-0E2C-CB85-0164-E843B137E29E}"/>
          </ac:spMkLst>
        </pc:spChg>
        <pc:spChg chg="add mod">
          <ac:chgData name="Dumitrescu, Cristian" userId="94336446-1fe3-430c-81f2-2526b0f31526" providerId="ADAL" clId="{4B1B04E4-11F0-4AE2-BF4B-5A0774A38C38}" dt="2023-08-23T10:44:56.367" v="3060" actId="20577"/>
          <ac:spMkLst>
            <pc:docMk/>
            <pc:sldMk cId="2797058952" sldId="261"/>
            <ac:spMk id="5" creationId="{DC9DDD78-93C3-0D19-3EC2-AA0F8AC02907}"/>
          </ac:spMkLst>
        </pc:spChg>
      </pc:sldChg>
      <pc:sldChg chg="modSp new mod">
        <pc:chgData name="Dumitrescu, Cristian" userId="94336446-1fe3-430c-81f2-2526b0f31526" providerId="ADAL" clId="{4B1B04E4-11F0-4AE2-BF4B-5A0774A38C38}" dt="2023-08-23T10:49:00.480" v="3181" actId="20577"/>
        <pc:sldMkLst>
          <pc:docMk/>
          <pc:sldMk cId="280398243" sldId="262"/>
        </pc:sldMkLst>
        <pc:spChg chg="mod">
          <ac:chgData name="Dumitrescu, Cristian" userId="94336446-1fe3-430c-81f2-2526b0f31526" providerId="ADAL" clId="{4B1B04E4-11F0-4AE2-BF4B-5A0774A38C38}" dt="2023-08-23T10:47:04.144" v="3095" actId="20577"/>
          <ac:spMkLst>
            <pc:docMk/>
            <pc:sldMk cId="280398243" sldId="262"/>
            <ac:spMk id="2" creationId="{49BB2DE1-AF79-517A-3A0D-2C4CBDA946B4}"/>
          </ac:spMkLst>
        </pc:spChg>
        <pc:spChg chg="mod">
          <ac:chgData name="Dumitrescu, Cristian" userId="94336446-1fe3-430c-81f2-2526b0f31526" providerId="ADAL" clId="{4B1B04E4-11F0-4AE2-BF4B-5A0774A38C38}" dt="2023-08-23T10:49:00.480" v="3181" actId="20577"/>
          <ac:spMkLst>
            <pc:docMk/>
            <pc:sldMk cId="280398243" sldId="262"/>
            <ac:spMk id="3" creationId="{AC07ADE1-13B5-16DD-866C-ACD520270C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2F7FF-5A86-D275-3AFC-6234F6AA58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416886-219E-FFB6-9F95-7D0618DA8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32BD5-43E0-163A-FCD0-94887401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73072-3548-6E56-060A-91222C555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02C0E-34B4-B7F4-AA96-46731A7C2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588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1ADAF-F842-A9DD-3D37-B4DCEFCAB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974CF-262C-D8C7-62EE-3518842B4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50A96-2CD4-3917-86EC-8FFEC5F4F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7072-FC58-D0D5-C00F-2AB636AF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51BB8-21A6-278E-978A-FA8E298EA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183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E2AADF-DD18-0579-45CA-16E83E6DC5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93A97E-1D1D-7078-3460-2E4AE4D591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36E20-20AE-A715-0C67-E12AA4B7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E76C7-FA69-FC9E-BFBE-41F9D37F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4E541-F77C-448A-B767-9D1508A4D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3801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6D721-3CAE-028C-C660-B6B87687F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FDF8F-FDB6-975A-CCF9-123098660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A59AA-CA87-BB4F-1842-683505BEE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4EBE1-F545-8BE0-AE92-44F4CA9C3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62D53-355F-48D1-E155-E2ABD5A3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5609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855BC-492D-7BF7-4BA6-F3B7A76E9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A25298-ED10-1C15-5A5E-DE52A0909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A1B1-7460-F935-BB55-C1EF555A6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69CB9-719F-7469-4921-77DE23FED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ECF0B-AA81-07EE-C7B3-1710C0BE3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1772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B888-484B-7B70-9F9C-13CECCFCA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C0668-6716-EAF8-ADCD-6C5B1A96B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D414C-1524-6948-0476-A90D34F635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933EF1-5F38-3114-D139-FD4ACAFA6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7A1F10-F1A6-0F08-D2E5-534C62041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AA6FD-5B30-EBEE-E02B-A2D596760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162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E84D-530D-79D3-5CBA-37C25E4DC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85CF1C-1C03-6781-E23A-D3D86430E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3540EC-DB8D-E5AE-9874-EE87F2076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B00FB4-7B83-6506-EC1F-B2FEA19956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3B2A7E-A823-3646-D156-84AD0DD11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B7B04D-918C-0D29-7D72-A4CA751E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AA2210-1412-CBBA-37A7-C2F08FA79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760F58-D737-E3E0-3281-3C7A7815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75752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C0B40-F68C-1EB7-92C4-87C4C32F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0E28B1-0AFD-C80F-8754-DEE2E9FC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D3F766-7D27-01DC-E3DD-29999FCB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738578-1E07-CBB6-6FFE-D410CC120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8093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4B57D1-34F9-908D-2682-9C57DC19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557891-E4FE-F173-BC2C-73A5D786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73B1F-0154-F4F7-8914-7D318D80A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11961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0A36-41DC-CB0E-1B04-928EFDDC1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C0BF7-69A6-72B7-565F-412E41075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667E1-0D2D-4F00-D8A3-DB2371E0D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78DA0-8412-8595-3A05-0BFBA74B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74152-4AAC-A92A-300D-DEDF9492D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A70F2-4D84-C681-93F1-C9CE48F7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46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ACB96-4522-2A22-E71C-AAB8CA0D2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C78F15-EEE8-6CF8-BBE5-9DC70F1603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5B697-3B57-0A71-CF96-25AF1AE06F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0C8621-2FAC-370C-ED34-BF07E1D1E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1C3153-BE47-56BF-02EE-7AF6D4798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1BEAA-DAD8-9DFC-7A8B-9B4706B31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247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31505-B1F5-1085-5030-313649FFB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4D055-02DD-CB95-CD5C-61F446FAB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012D3-64D2-CD6E-3181-E604A3801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424F3-AB61-4A69-9A6A-ADD9356A3131}" type="datetimeFigureOut">
              <a:rPr lang="en-IE" smtClean="0"/>
              <a:t>23/08/2023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86B09-9367-2429-BB94-B496EB268D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0F74F2-41E5-3B9B-3075-6876517D3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0C360-16A9-4670-B591-13EE14BC32A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4509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d.com/system/files/documents/pensando-dsc-200-product-brief.pdf" TargetMode="External"/><Relationship Id="rId2" Type="http://schemas.openxmlformats.org/officeDocument/2006/relationships/hyperlink" Target="https://www.intel.com/content/www/us/en/products/details/network-io/ipu/e2000-asic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ils.dpdk.org/archives/dev/2023-August/273703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s.dpdk.org/archives/dev/2023-August/274634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ils.dpdk.org/archives/dev/2023-August/274672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ipdk-io/networking-recipe/tree/main/p4src/linux_networking/dpd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FFD62-F0CB-4786-036B-BE51386657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DPDK RTE_FLOW API Extensions for P4 Devices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22D521-7DF9-9226-0AD0-45E64F8C92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Cristian Dumitrescu (Intel), Qi Zhang (Intel)</a:t>
            </a:r>
          </a:p>
        </p:txBody>
      </p:sp>
    </p:spTree>
    <p:extLst>
      <p:ext uri="{BB962C8B-B14F-4D97-AF65-F5344CB8AC3E}">
        <p14:creationId xmlns:p14="http://schemas.microsoft.com/office/powerpoint/2010/main" val="1585142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72C52-D8F0-5671-D6E0-D4BBC8D07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Goal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C91D5-8C9F-EA98-1122-94D1601EC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Extend the DPDK RTE_FLOW API to support P4-programmable devices in a vendor-independent way. Some of these devices already have a DPDK driver, but no RTE_FLOW support.</a:t>
            </a:r>
          </a:p>
          <a:p>
            <a:pPr lvl="1"/>
            <a:r>
              <a:rPr lang="en-IE" dirty="0"/>
              <a:t>Intel ES2000 (</a:t>
            </a:r>
            <a:r>
              <a:rPr lang="en-IE" dirty="0">
                <a:hlinkClick r:id="rId2"/>
              </a:rPr>
              <a:t>link</a:t>
            </a:r>
            <a:r>
              <a:rPr lang="en-IE" dirty="0"/>
              <a:t>): Existing DPDK </a:t>
            </a:r>
            <a:r>
              <a:rPr lang="en-IE" i="1" dirty="0" err="1"/>
              <a:t>cpfl</a:t>
            </a:r>
            <a:r>
              <a:rPr lang="en-IE" dirty="0"/>
              <a:t> and </a:t>
            </a:r>
            <a:r>
              <a:rPr lang="en-IE" i="1" dirty="0" err="1"/>
              <a:t>idpf</a:t>
            </a:r>
            <a:r>
              <a:rPr lang="en-IE" dirty="0"/>
              <a:t> drivers.</a:t>
            </a:r>
          </a:p>
          <a:p>
            <a:pPr lvl="1"/>
            <a:r>
              <a:rPr lang="en-IE" dirty="0"/>
              <a:t>AMD </a:t>
            </a:r>
            <a:r>
              <a:rPr lang="en-IE" dirty="0" err="1"/>
              <a:t>Pensando</a:t>
            </a:r>
            <a:r>
              <a:rPr lang="en-IE" dirty="0"/>
              <a:t> DSC-200 (</a:t>
            </a:r>
            <a:r>
              <a:rPr lang="en-IE" dirty="0">
                <a:hlinkClick r:id="rId3"/>
              </a:rPr>
              <a:t>link</a:t>
            </a:r>
            <a:r>
              <a:rPr lang="en-IE" dirty="0"/>
              <a:t>): Existing DPDK </a:t>
            </a:r>
            <a:r>
              <a:rPr lang="en-IE" i="1" dirty="0"/>
              <a:t>ionic</a:t>
            </a:r>
            <a:r>
              <a:rPr lang="en-IE" dirty="0"/>
              <a:t> driver.</a:t>
            </a:r>
          </a:p>
          <a:p>
            <a:pPr lvl="1"/>
            <a:r>
              <a:rPr lang="en-IE" dirty="0"/>
              <a:t>Any other P4-programmable devices.</a:t>
            </a:r>
          </a:p>
          <a:p>
            <a:r>
              <a:rPr lang="en-IE" dirty="0"/>
              <a:t>Initial “[RFC] </a:t>
            </a:r>
            <a:r>
              <a:rPr lang="en-US" dirty="0" err="1"/>
              <a:t>ethdev</a:t>
            </a:r>
            <a:r>
              <a:rPr lang="en-US" dirty="0"/>
              <a:t>: introduce generic flow item and action</a:t>
            </a:r>
            <a:r>
              <a:rPr lang="en-IE" dirty="0"/>
              <a:t>” sent on Aug 2, 2023: </a:t>
            </a:r>
            <a:r>
              <a:rPr lang="en-IE" dirty="0">
                <a:hlinkClick r:id="rId4"/>
              </a:rPr>
              <a:t>link</a:t>
            </a:r>
            <a:r>
              <a:rPr lang="en-IE" dirty="0"/>
              <a:t>.</a:t>
            </a:r>
            <a:endParaRPr lang="en-IE" sz="24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157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DEB2E-230F-1C07-2A9E-2A65148E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RTE_FLOW gaps for P4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D1043-12B4-DCAC-C195-825564CF94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The current RTE_FLOW does not allow the users to define their own flow items and flow actions.</a:t>
            </a:r>
          </a:p>
          <a:p>
            <a:pPr lvl="1"/>
            <a:r>
              <a:rPr lang="en-IE" dirty="0"/>
              <a:t>The current RTE_FLOW only provides a </a:t>
            </a:r>
            <a:r>
              <a:rPr lang="en-IE" u="sng" dirty="0"/>
              <a:t>predefined</a:t>
            </a:r>
            <a:r>
              <a:rPr lang="en-IE" dirty="0"/>
              <a:t> list of flow items and flow actions.</a:t>
            </a:r>
          </a:p>
          <a:p>
            <a:pPr lvl="1"/>
            <a:r>
              <a:rPr lang="en-IE" dirty="0"/>
              <a:t>For P4-programmable devices, the flow items (match key fields) and flow actions are </a:t>
            </a:r>
            <a:r>
              <a:rPr lang="en-IE" u="sng" dirty="0"/>
              <a:t>defined by the user, without any knowledge or intervention from the vendor</a:t>
            </a:r>
            <a:r>
              <a:rPr lang="en-IE" dirty="0"/>
              <a:t>, through the P4 program.</a:t>
            </a:r>
          </a:p>
          <a:p>
            <a:r>
              <a:rPr lang="en-IE" u="sng" dirty="0"/>
              <a:t>Note</a:t>
            </a:r>
            <a:r>
              <a:rPr lang="en-IE" dirty="0"/>
              <a:t>: The goal is NOT to bypass the process of upstreaming new flow items and flow actions in the RTE_FLOW API; there is simply an infinite set of flow items and actions than can be defined by users in their P4 programs, and the vendor is completely unaware of them! </a:t>
            </a:r>
          </a:p>
        </p:txBody>
      </p:sp>
    </p:spTree>
    <p:extLst>
      <p:ext uri="{BB962C8B-B14F-4D97-AF65-F5344CB8AC3E}">
        <p14:creationId xmlns:p14="http://schemas.microsoft.com/office/powerpoint/2010/main" val="416229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9C96C-7037-C76F-B269-992340274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Proposal 1 (RFC from Aug 2, 2023)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10ECD9B-6F28-0A2E-319C-9C3DDCAAF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7100" y="1402867"/>
            <a:ext cx="5157787" cy="823912"/>
          </a:xfrm>
        </p:spPr>
        <p:txBody>
          <a:bodyPr/>
          <a:lstStyle/>
          <a:p>
            <a:pPr algn="ctr"/>
            <a:r>
              <a:rPr lang="en-IE" dirty="0"/>
              <a:t>RTE_FLOW_ITEM_GENERIC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AA2A4EE-7309-89F1-47F3-166CD9866E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26779"/>
            <a:ext cx="5157787" cy="3962884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 Matches a custom protocol header or metadata field represented as a byte array of a given length, whose meaning is typically defined by the data plane program.*/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struct </a:t>
            </a:r>
            <a:r>
              <a:rPr lang="en-US" sz="1050" dirty="0" err="1">
                <a:latin typeface="Consolas" panose="020B0609020204030204" pitchFamily="49" charset="0"/>
              </a:rPr>
              <a:t>rte_flow_item_generic</a:t>
            </a:r>
            <a:r>
              <a:rPr lang="en-US" sz="105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uint32_t length; 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/**&lt; Field length.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const uint8_t *value; 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/**&lt; Field value.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};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US" sz="1050" dirty="0">
              <a:latin typeface="Consolas" panose="020B0609020204030204" pitchFamily="49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 Default mask for RTE_FLOW_ITEM_TYPE_GENERIC.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static const struct </a:t>
            </a:r>
            <a:r>
              <a:rPr lang="en-US" sz="1050" dirty="0" err="1">
                <a:latin typeface="Consolas" panose="020B0609020204030204" pitchFamily="49" charset="0"/>
              </a:rPr>
              <a:t>rte_flow_item_generic</a:t>
            </a:r>
            <a:r>
              <a:rPr lang="en-US" sz="1050" dirty="0">
                <a:latin typeface="Consolas" panose="020B0609020204030204" pitchFamily="49" charset="0"/>
              </a:rPr>
              <a:t> </a:t>
            </a:r>
            <a:r>
              <a:rPr lang="en-US" sz="1050" dirty="0" err="1">
                <a:latin typeface="Consolas" panose="020B0609020204030204" pitchFamily="49" charset="0"/>
              </a:rPr>
              <a:t>rte_flow_item_generic_mask</a:t>
            </a:r>
            <a:r>
              <a:rPr lang="en-US" sz="1050" dirty="0">
                <a:latin typeface="Consolas" panose="020B0609020204030204" pitchFamily="49" charset="0"/>
              </a:rPr>
              <a:t> = {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.length = 0xffffffff,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.value = NULL,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};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F30A7DB-B539-4670-4C16-8218B1921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1402867"/>
            <a:ext cx="5183188" cy="823912"/>
          </a:xfrm>
        </p:spPr>
        <p:txBody>
          <a:bodyPr/>
          <a:lstStyle/>
          <a:p>
            <a:pPr algn="ctr"/>
            <a:r>
              <a:rPr lang="en-IE" dirty="0"/>
              <a:t>RTE_FLOW_ACTION_GENERIC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BBE5FB0E-7795-7EDC-0A6A-CE5E041B0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26779"/>
            <a:ext cx="5183188" cy="3962884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 Argument for the generic action.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struct </a:t>
            </a:r>
            <a:r>
              <a:rPr lang="en-US" sz="1050" dirty="0" err="1">
                <a:latin typeface="Consolas" panose="020B0609020204030204" pitchFamily="49" charset="0"/>
              </a:rPr>
              <a:t>rte_flow_action_generic_argument</a:t>
            </a:r>
            <a:r>
              <a:rPr lang="en-US" sz="105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    uint32_t length; 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/**&lt; Argument field length.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    const uint8_t *value; 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 Argument field value.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};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US" sz="1050" dirty="0">
              <a:latin typeface="Consolas" panose="020B0609020204030204" pitchFamily="49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 Generic action.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struct </a:t>
            </a:r>
            <a:r>
              <a:rPr lang="en-US" sz="1050" dirty="0" err="1">
                <a:latin typeface="Consolas" panose="020B0609020204030204" pitchFamily="49" charset="0"/>
              </a:rPr>
              <a:t>rte_flow_action_generic</a:t>
            </a:r>
            <a:r>
              <a:rPr lang="en-US" sz="1050" dirty="0">
                <a:latin typeface="Consolas" panose="020B0609020204030204" pitchFamily="49" charset="0"/>
              </a:rPr>
              <a:t> {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    uint32_t </a:t>
            </a:r>
            <a:r>
              <a:rPr lang="en-US" sz="1050" dirty="0" err="1">
                <a:latin typeface="Consolas" panose="020B0609020204030204" pitchFamily="49" charset="0"/>
              </a:rPr>
              <a:t>action_id</a:t>
            </a:r>
            <a:r>
              <a:rPr lang="en-US" sz="1050" dirty="0">
                <a:latin typeface="Consolas" panose="020B0609020204030204" pitchFamily="49" charset="0"/>
              </a:rPr>
              <a:t>; 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/**&lt; Action ID.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    uint32_t </a:t>
            </a:r>
            <a:r>
              <a:rPr lang="en-US" sz="1050" dirty="0" err="1">
                <a:latin typeface="Consolas" panose="020B0609020204030204" pitchFamily="49" charset="0"/>
              </a:rPr>
              <a:t>action_args_num</a:t>
            </a:r>
            <a:r>
              <a:rPr lang="en-US" sz="1050" dirty="0">
                <a:latin typeface="Consolas" panose="020B0609020204030204" pitchFamily="49" charset="0"/>
              </a:rPr>
              <a:t>; 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/**&lt; Number of action </a:t>
            </a:r>
            <a:r>
              <a:rPr lang="en-US" sz="1050" dirty="0" err="1">
                <a:solidFill>
                  <a:srgbClr val="0070C0"/>
                </a:solidFill>
                <a:latin typeface="Consolas" panose="020B0609020204030204" pitchFamily="49" charset="0"/>
              </a:rPr>
              <a:t>args</a:t>
            </a:r>
            <a:r>
              <a:rPr lang="en-US" sz="1050" dirty="0">
                <a:solidFill>
                  <a:srgbClr val="0070C0"/>
                </a:solidFill>
                <a:latin typeface="Consolas" panose="020B0609020204030204" pitchFamily="49" charset="0"/>
              </a:rPr>
              <a:t>. */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        const struct </a:t>
            </a:r>
            <a:r>
              <a:rPr lang="en-US" sz="1050" dirty="0" err="1">
                <a:latin typeface="Consolas" panose="020B0609020204030204" pitchFamily="49" charset="0"/>
              </a:rPr>
              <a:t>rte_flow_action_generic_argument</a:t>
            </a:r>
            <a:r>
              <a:rPr lang="en-US" sz="1050" dirty="0">
                <a:latin typeface="Consolas" panose="020B0609020204030204" pitchFamily="49" charset="0"/>
              </a:rPr>
              <a:t> *</a:t>
            </a:r>
            <a:r>
              <a:rPr lang="en-US" sz="1050" dirty="0" err="1">
                <a:latin typeface="Consolas" panose="020B0609020204030204" pitchFamily="49" charset="0"/>
              </a:rPr>
              <a:t>action_args</a:t>
            </a:r>
            <a:r>
              <a:rPr lang="en-US" sz="105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1050" dirty="0">
                <a:latin typeface="Consolas" panose="020B0609020204030204" pitchFamily="49" charset="0"/>
              </a:rPr>
              <a:t>};</a:t>
            </a:r>
            <a:endParaRPr lang="en-IE" sz="105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459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02030-A1B7-8912-7ECD-6C71DE76F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Proposal 2 (Ori Kam)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6F2E53A-C8EE-DACB-A25E-FBE10D6ED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253"/>
          </a:xfrm>
        </p:spPr>
        <p:txBody>
          <a:bodyPr>
            <a:normAutofit/>
          </a:bodyPr>
          <a:lstStyle/>
          <a:p>
            <a:r>
              <a:rPr lang="en-IE" sz="2400" dirty="0"/>
              <a:t>Ori Kam (</a:t>
            </a:r>
            <a:r>
              <a:rPr lang="en-IE" sz="2400" dirty="0">
                <a:hlinkClick r:id="rId2"/>
              </a:rPr>
              <a:t>link</a:t>
            </a:r>
            <a:r>
              <a:rPr lang="en-IE" sz="2400" dirty="0"/>
              <a:t>): “</a:t>
            </a:r>
            <a:r>
              <a:rPr lang="en-US" sz="2400" dirty="0"/>
              <a:t>Maybe we should add an API to register actions/items”</a:t>
            </a:r>
            <a:r>
              <a:rPr lang="en-IE" sz="2400" dirty="0"/>
              <a:t>.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7E6C9B3-F7EE-36F0-60EB-FDE6105A108A}"/>
              </a:ext>
            </a:extLst>
          </p:cNvPr>
          <p:cNvSpPr txBox="1"/>
          <p:nvPr/>
        </p:nvSpPr>
        <p:spPr>
          <a:xfrm>
            <a:off x="838200" y="2617307"/>
            <a:ext cx="46183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>
                <a:latin typeface="Consolas" panose="020B0609020204030204" pitchFamily="49" charset="0"/>
              </a:rPr>
              <a:t>int</a:t>
            </a:r>
          </a:p>
          <a:p>
            <a:r>
              <a:rPr lang="en-IE" sz="1200" dirty="0" err="1">
                <a:latin typeface="Consolas" panose="020B0609020204030204" pitchFamily="49" charset="0"/>
              </a:rPr>
              <a:t>rte_flow_item_register</a:t>
            </a:r>
            <a:r>
              <a:rPr lang="en-IE" sz="1200" dirty="0">
                <a:latin typeface="Consolas" panose="020B0609020204030204" pitchFamily="49" charset="0"/>
              </a:rPr>
              <a:t>(uint16_t </a:t>
            </a:r>
            <a:r>
              <a:rPr lang="en-IE" sz="1200" dirty="0" err="1">
                <a:latin typeface="Consolas" panose="020B0609020204030204" pitchFamily="49" charset="0"/>
              </a:rPr>
              <a:t>port_id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int </a:t>
            </a:r>
            <a:r>
              <a:rPr lang="en-IE" sz="1200" dirty="0" err="1">
                <a:latin typeface="Consolas" panose="020B0609020204030204" pitchFamily="49" charset="0"/>
              </a:rPr>
              <a:t>flow_item_id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</a:t>
            </a:r>
            <a:r>
              <a:rPr lang="en-IE" sz="1200" dirty="0" err="1">
                <a:latin typeface="Consolas" panose="020B0609020204030204" pitchFamily="49" charset="0"/>
              </a:rPr>
              <a:t>size_t</a:t>
            </a:r>
            <a:r>
              <a:rPr lang="en-IE" sz="1200" dirty="0">
                <a:latin typeface="Consolas" panose="020B0609020204030204" pitchFamily="49" charset="0"/>
              </a:rPr>
              <a:t> </a:t>
            </a:r>
            <a:r>
              <a:rPr lang="en-IE" sz="1200" dirty="0" err="1">
                <a:latin typeface="Consolas" panose="020B0609020204030204" pitchFamily="49" charset="0"/>
              </a:rPr>
              <a:t>flow_item_length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</a:t>
            </a:r>
            <a:r>
              <a:rPr lang="en-IE" sz="1200" dirty="0" err="1">
                <a:latin typeface="Consolas" panose="020B0609020204030204" pitchFamily="49" charset="0"/>
              </a:rPr>
              <a:t>const</a:t>
            </a:r>
            <a:r>
              <a:rPr lang="en-IE" sz="1200" dirty="0">
                <a:latin typeface="Consolas" panose="020B0609020204030204" pitchFamily="49" charset="0"/>
              </a:rPr>
              <a:t> char *</a:t>
            </a:r>
            <a:r>
              <a:rPr lang="en-IE" sz="1200" dirty="0" err="1">
                <a:latin typeface="Consolas" panose="020B0609020204030204" pitchFamily="49" charset="0"/>
              </a:rPr>
              <a:t>flow_item_description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struct </a:t>
            </a:r>
            <a:r>
              <a:rPr lang="en-IE" sz="1200" dirty="0" err="1">
                <a:latin typeface="Consolas" panose="020B0609020204030204" pitchFamily="49" charset="0"/>
              </a:rPr>
              <a:t>rte_flow_error</a:t>
            </a:r>
            <a:r>
              <a:rPr lang="en-IE" sz="1200" dirty="0">
                <a:latin typeface="Consolas" panose="020B0609020204030204" pitchFamily="49" charset="0"/>
              </a:rPr>
              <a:t> *error);</a:t>
            </a:r>
          </a:p>
          <a:p>
            <a:endParaRPr lang="en-IE" sz="1200" dirty="0">
              <a:latin typeface="Consolas" panose="020B06090202040302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2B2149-EC08-A7F9-43BC-3D6D0A2435FC}"/>
              </a:ext>
            </a:extLst>
          </p:cNvPr>
          <p:cNvSpPr txBox="1"/>
          <p:nvPr/>
        </p:nvSpPr>
        <p:spPr>
          <a:xfrm>
            <a:off x="5764695" y="2617307"/>
            <a:ext cx="62020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>
                <a:latin typeface="Consolas" panose="020B0609020204030204" pitchFamily="49" charset="0"/>
              </a:rPr>
              <a:t>struct </a:t>
            </a:r>
            <a:r>
              <a:rPr lang="en-IE" sz="1200" dirty="0" err="1">
                <a:latin typeface="Consolas" panose="020B0609020204030204" pitchFamily="49" charset="0"/>
              </a:rPr>
              <a:t>rte_flow_action_argument</a:t>
            </a:r>
            <a:r>
              <a:rPr lang="en-IE" sz="1200" dirty="0">
                <a:latin typeface="Consolas" panose="020B0609020204030204" pitchFamily="49" charset="0"/>
              </a:rPr>
              <a:t> {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</a:t>
            </a:r>
            <a:r>
              <a:rPr lang="en-IE" sz="1200" dirty="0" err="1">
                <a:latin typeface="Consolas" panose="020B0609020204030204" pitchFamily="49" charset="0"/>
              </a:rPr>
              <a:t>size_t</a:t>
            </a:r>
            <a:r>
              <a:rPr lang="en-IE" sz="1200" dirty="0">
                <a:latin typeface="Consolas" panose="020B0609020204030204" pitchFamily="49" charset="0"/>
              </a:rPr>
              <a:t> </a:t>
            </a:r>
            <a:r>
              <a:rPr lang="en-IE" sz="1200" dirty="0" err="1">
                <a:latin typeface="Consolas" panose="020B0609020204030204" pitchFamily="49" charset="0"/>
              </a:rPr>
              <a:t>argument_length</a:t>
            </a:r>
            <a:r>
              <a:rPr lang="en-IE" sz="1200" dirty="0">
                <a:latin typeface="Consolas" panose="020B0609020204030204" pitchFamily="49" charset="0"/>
              </a:rPr>
              <a:t>;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</a:t>
            </a:r>
            <a:r>
              <a:rPr lang="en-IE" sz="1200" dirty="0" err="1">
                <a:latin typeface="Consolas" panose="020B0609020204030204" pitchFamily="49" charset="0"/>
              </a:rPr>
              <a:t>const</a:t>
            </a:r>
            <a:r>
              <a:rPr lang="en-IE" sz="1200" dirty="0">
                <a:latin typeface="Consolas" panose="020B0609020204030204" pitchFamily="49" charset="0"/>
              </a:rPr>
              <a:t> char *</a:t>
            </a:r>
            <a:r>
              <a:rPr lang="en-IE" sz="1200" dirty="0" err="1">
                <a:latin typeface="Consolas" panose="020B0609020204030204" pitchFamily="49" charset="0"/>
              </a:rPr>
              <a:t>argument_description</a:t>
            </a:r>
            <a:r>
              <a:rPr lang="en-IE" sz="1200" dirty="0">
                <a:latin typeface="Consolas" panose="020B0609020204030204" pitchFamily="49" charset="0"/>
              </a:rPr>
              <a:t>;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};</a:t>
            </a:r>
          </a:p>
          <a:p>
            <a:endParaRPr lang="en-IE" sz="1200" dirty="0">
              <a:latin typeface="Consolas" panose="020B0609020204030204" pitchFamily="49" charset="0"/>
            </a:endParaRPr>
          </a:p>
          <a:p>
            <a:r>
              <a:rPr lang="en-IE" sz="1200" dirty="0">
                <a:latin typeface="Consolas" panose="020B0609020204030204" pitchFamily="49" charset="0"/>
              </a:rPr>
              <a:t>int</a:t>
            </a:r>
          </a:p>
          <a:p>
            <a:r>
              <a:rPr lang="en-IE" sz="1200" dirty="0" err="1">
                <a:latin typeface="Consolas" panose="020B0609020204030204" pitchFamily="49" charset="0"/>
              </a:rPr>
              <a:t>rte_flow_action_register</a:t>
            </a:r>
            <a:r>
              <a:rPr lang="en-IE" sz="1200" dirty="0">
                <a:latin typeface="Consolas" panose="020B0609020204030204" pitchFamily="49" charset="0"/>
              </a:rPr>
              <a:t>(uint16_t </a:t>
            </a:r>
            <a:r>
              <a:rPr lang="en-IE" sz="1200" dirty="0" err="1">
                <a:latin typeface="Consolas" panose="020B0609020204030204" pitchFamily="49" charset="0"/>
              </a:rPr>
              <a:t>port_id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int </a:t>
            </a:r>
            <a:r>
              <a:rPr lang="en-IE" sz="1200" dirty="0" err="1">
                <a:latin typeface="Consolas" panose="020B0609020204030204" pitchFamily="49" charset="0"/>
              </a:rPr>
              <a:t>action_id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uint32_t </a:t>
            </a:r>
            <a:r>
              <a:rPr lang="en-IE" sz="1200" dirty="0" err="1">
                <a:latin typeface="Consolas" panose="020B0609020204030204" pitchFamily="49" charset="0"/>
              </a:rPr>
              <a:t>action_args_num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</a:t>
            </a:r>
            <a:r>
              <a:rPr lang="en-IE" sz="1200" dirty="0" err="1">
                <a:latin typeface="Consolas" panose="020B0609020204030204" pitchFamily="49" charset="0"/>
              </a:rPr>
              <a:t>const</a:t>
            </a:r>
            <a:r>
              <a:rPr lang="en-IE" sz="1200" dirty="0">
                <a:latin typeface="Consolas" panose="020B0609020204030204" pitchFamily="49" charset="0"/>
              </a:rPr>
              <a:t> struct </a:t>
            </a:r>
            <a:r>
              <a:rPr lang="en-IE" sz="1200" dirty="0" err="1">
                <a:latin typeface="Consolas" panose="020B0609020204030204" pitchFamily="49" charset="0"/>
              </a:rPr>
              <a:t>rte_flow_action_argument</a:t>
            </a:r>
            <a:r>
              <a:rPr lang="en-IE" sz="1200" dirty="0">
                <a:latin typeface="Consolas" panose="020B0609020204030204" pitchFamily="49" charset="0"/>
              </a:rPr>
              <a:t> *</a:t>
            </a:r>
            <a:r>
              <a:rPr lang="en-IE" sz="1200" dirty="0" err="1">
                <a:latin typeface="Consolas" panose="020B0609020204030204" pitchFamily="49" charset="0"/>
              </a:rPr>
              <a:t>action_args</a:t>
            </a:r>
            <a:r>
              <a:rPr lang="en-IE" sz="1200" dirty="0">
                <a:latin typeface="Consolas" panose="020B0609020204030204" pitchFamily="49" charset="0"/>
              </a:rPr>
              <a:t>,</a:t>
            </a:r>
          </a:p>
          <a:p>
            <a:r>
              <a:rPr lang="en-IE" sz="1200" dirty="0">
                <a:latin typeface="Consolas" panose="020B0609020204030204" pitchFamily="49" charset="0"/>
              </a:rPr>
              <a:t>	struct </a:t>
            </a:r>
            <a:r>
              <a:rPr lang="en-IE" sz="1200" dirty="0" err="1">
                <a:latin typeface="Consolas" panose="020B0609020204030204" pitchFamily="49" charset="0"/>
              </a:rPr>
              <a:t>rte_flow_error</a:t>
            </a:r>
            <a:r>
              <a:rPr lang="en-IE" sz="1200" dirty="0">
                <a:latin typeface="Consolas" panose="020B0609020204030204" pitchFamily="49" charset="0"/>
              </a:rPr>
              <a:t> *error);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6450B53-8AAD-43F8-0474-66F62C7D431F}"/>
              </a:ext>
            </a:extLst>
          </p:cNvPr>
          <p:cNvSpPr/>
          <p:nvPr/>
        </p:nvSpPr>
        <p:spPr>
          <a:xfrm>
            <a:off x="838200" y="5539409"/>
            <a:ext cx="10515599" cy="60297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Would this work?</a:t>
            </a:r>
          </a:p>
        </p:txBody>
      </p:sp>
    </p:spTree>
    <p:extLst>
      <p:ext uri="{BB962C8B-B14F-4D97-AF65-F5344CB8AC3E}">
        <p14:creationId xmlns:p14="http://schemas.microsoft.com/office/powerpoint/2010/main" val="2761219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2022E-C133-81CE-8843-FC1C3FD35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Proposal 3 (Ferruh Yigit)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11D047-B945-980D-7052-04A78FD43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/>
              <a:t>Ferruh Yigit (</a:t>
            </a:r>
            <a:r>
              <a:rPr lang="en-IE" sz="2400" dirty="0">
                <a:hlinkClick r:id="rId2"/>
              </a:rPr>
              <a:t>link</a:t>
            </a:r>
            <a:r>
              <a:rPr lang="en-IE" sz="2400" dirty="0"/>
              <a:t>): “</a:t>
            </a:r>
            <a:r>
              <a:rPr lang="en-US" sz="2400" dirty="0"/>
              <a:t>I suggest using a middle ground, instead of having wide open key/value based </a:t>
            </a:r>
            <a:r>
              <a:rPr lang="en-US" sz="2400" dirty="0" err="1"/>
              <a:t>rte_flow</a:t>
            </a:r>
            <a:r>
              <a:rPr lang="en-US" sz="2400" dirty="0"/>
              <a:t> item, rename it to RTE_FLOW_ITEM_TYPE_P4[SOMETHING], and have "struct rte_flow_item_p4[something]" to include all relevant fields to program a P4 pipeline, like </a:t>
            </a:r>
            <a:r>
              <a:rPr lang="en-US" sz="2400" dirty="0" err="1"/>
              <a:t>table_id</a:t>
            </a:r>
            <a:r>
              <a:rPr lang="en-US" sz="2400" dirty="0"/>
              <a:t>/</a:t>
            </a:r>
            <a:r>
              <a:rPr lang="en-US" sz="2400" dirty="0" err="1"/>
              <a:t>table_name</a:t>
            </a:r>
            <a:r>
              <a:rPr lang="en-US" sz="2400" dirty="0"/>
              <a:t>, value etc..”</a:t>
            </a:r>
            <a:endParaRPr lang="en-IE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9DDD78-93C3-0D19-3EC2-AA0F8AC02907}"/>
              </a:ext>
            </a:extLst>
          </p:cNvPr>
          <p:cNvSpPr/>
          <p:nvPr/>
        </p:nvSpPr>
        <p:spPr>
          <a:xfrm>
            <a:off x="838200" y="5539409"/>
            <a:ext cx="10515599" cy="60297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Would this work?</a:t>
            </a:r>
          </a:p>
        </p:txBody>
      </p:sp>
    </p:spTree>
    <p:extLst>
      <p:ext uri="{BB962C8B-B14F-4D97-AF65-F5344CB8AC3E}">
        <p14:creationId xmlns:p14="http://schemas.microsoft.com/office/powerpoint/2010/main" val="2797058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B2DE1-AF79-517A-3A0D-2C4CBDA94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P4 program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7ADE1-13B5-16DD-866C-ACD520270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Complex P4 program example with user-defined flow items and flow actions: </a:t>
            </a:r>
            <a:r>
              <a:rPr lang="en-IE" dirty="0">
                <a:hlinkClick r:id="rId2"/>
              </a:rPr>
              <a:t>https://github.com/ipdk-io/networking-recipe/tree/main/p4src/linux_networking/dpdk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039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774</Words>
  <Application>Microsoft Office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Office Theme</vt:lpstr>
      <vt:lpstr>DPDK RTE_FLOW API Extensions for P4 Devices</vt:lpstr>
      <vt:lpstr>Goal</vt:lpstr>
      <vt:lpstr>RTE_FLOW gaps for P4 devices</vt:lpstr>
      <vt:lpstr>Proposal 1 (RFC from Aug 2, 2023)</vt:lpstr>
      <vt:lpstr>Proposal 2 (Ori Kam)</vt:lpstr>
      <vt:lpstr>Proposal 3 (Ferruh Yigit)</vt:lpstr>
      <vt:lpstr>P4 program example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Dumitrescu, Cristian</dc:creator>
  <cp:lastModifiedBy>Dumitrescu, Cristian</cp:lastModifiedBy>
  <cp:revision>1</cp:revision>
  <dcterms:created xsi:type="dcterms:W3CDTF">2023-08-23T09:37:18Z</dcterms:created>
  <dcterms:modified xsi:type="dcterms:W3CDTF">2023-08-23T10:49:09Z</dcterms:modified>
</cp:coreProperties>
</file>