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77450" cy="75628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886716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3640" y="4060080"/>
            <a:ext cx="886716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04720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7200" y="406008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3640" y="406008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720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7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899680" y="4060080"/>
            <a:ext cx="2621520" cy="2091600"/>
          </a:xfrm>
          <a:prstGeom prst="rect">
            <a:avLst/>
          </a:prstGeom>
          <a:ln>
            <a:noFill/>
          </a:ln>
        </p:spPr>
      </p:pic>
      <p:pic>
        <p:nvPicPr>
          <p:cNvPr descr="" id="38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356120" y="4060080"/>
            <a:ext cx="2621520" cy="20916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3640" y="1769400"/>
            <a:ext cx="8867160" cy="4386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8867160" cy="4385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326840" cy="4385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047200" y="1769400"/>
            <a:ext cx="4326840" cy="4385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3640" y="301320"/>
            <a:ext cx="9068760" cy="58539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3640" y="406008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7200" y="1769400"/>
            <a:ext cx="4326840" cy="4385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326840" cy="43858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4720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7200" y="406008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8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47200" y="1769400"/>
            <a:ext cx="432684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3640" y="4060080"/>
            <a:ext cx="8866800" cy="20916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3640" y="301320"/>
            <a:ext cx="906876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3640" y="1769400"/>
            <a:ext cx="8867160" cy="43858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3640" y="6888960"/>
            <a:ext cx="2347560" cy="521280"/>
          </a:xfrm>
          <a:prstGeom prst="rect">
            <a:avLst/>
          </a:prstGeom>
        </p:spPr>
        <p:txBody>
          <a:bodyPr bIns="0" lIns="0" rIns="0" tIns="0" wrap="none"/>
          <a:p>
            <a:r>
              <a:rPr lang="en-US" sz="1400"/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5920" y="6888960"/>
            <a:ext cx="3193920" cy="52128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US" sz="1400"/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4480" y="6888960"/>
            <a:ext cx="2347560" cy="52128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E019B46D-C255-44E7-902E-DAE8364F7641}" type="slidenum">
              <a:rPr lang="en-US" sz="1400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1368000" y="1900080"/>
            <a:ext cx="4486320" cy="2560320"/>
          </a:xfrm>
          <a:prstGeom prst="rect">
            <a:avLst/>
          </a:prstGeom>
        </p:spPr>
        <p:txBody>
          <a:bodyPr anchor="ctr" bIns="0" lIns="0" rIns="0" tIns="0" wrap="none"/>
          <a:p>
            <a:pPr algn="just"/>
            <a:r>
              <a:rPr lang="en-US">
                <a:solidFill>
                  <a:srgbClr val="ffffff"/>
                </a:solidFill>
                <a:latin typeface="Sans"/>
                <a:ea typeface="Droid Sans"/>
              </a:rPr>
              <a:t>BUG3: This is a box comes with a wrapping text. The text properties of this box are “Fit to frame” in .odp . Unfortunately, something ugly happens to this text upon saving in Microsoft .pptx format!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0" y="9720"/>
            <a:ext cx="10076760" cy="14533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 sz="2200">
                <a:latin typeface="Sans"/>
              </a:rPr>
              <a:t>BUG1: This line is center-formatted, but it is not anymore in .pptx</a:t>
            </a:r>
            <a:r>
              <a:rPr lang="en-US" sz="2200">
                <a:latin typeface="Sans"/>
              </a:rPr>
              <a:t>
</a:t>
            </a:r>
            <a:r>
              <a:rPr lang="en-US" sz="2200">
                <a:latin typeface="Sans"/>
              </a:rPr>
              <a:t>BUG2: The background of this box is gray 60%,</a:t>
            </a:r>
            <a:r>
              <a:rPr lang="en-US" sz="2200">
                <a:latin typeface="Sans"/>
              </a:rPr>
              <a:t>
</a:t>
            </a:r>
            <a:r>
              <a:rPr lang="en-US" sz="2200">
                <a:latin typeface="Sans"/>
              </a:rPr>
              <a:t>but it changes to black upon saving in pptx format...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